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7" r:id="rId1"/>
    <p:sldMasterId id="2147483659" r:id="rId2"/>
    <p:sldMasterId id="2147483748" r:id="rId3"/>
  </p:sldMasterIdLst>
  <p:notesMasterIdLst>
    <p:notesMasterId r:id="rId69"/>
  </p:notesMasterIdLst>
  <p:sldIdLst>
    <p:sldId id="256" r:id="rId4"/>
    <p:sldId id="412" r:id="rId5"/>
    <p:sldId id="413" r:id="rId6"/>
    <p:sldId id="257" r:id="rId7"/>
    <p:sldId id="260" r:id="rId8"/>
    <p:sldId id="261" r:id="rId9"/>
    <p:sldId id="400" r:id="rId10"/>
    <p:sldId id="401" r:id="rId11"/>
    <p:sldId id="263" r:id="rId12"/>
    <p:sldId id="446" r:id="rId13"/>
    <p:sldId id="402" r:id="rId14"/>
    <p:sldId id="403" r:id="rId15"/>
    <p:sldId id="404" r:id="rId16"/>
    <p:sldId id="312" r:id="rId17"/>
    <p:sldId id="405" r:id="rId18"/>
    <p:sldId id="399" r:id="rId19"/>
    <p:sldId id="406" r:id="rId20"/>
    <p:sldId id="407" r:id="rId21"/>
    <p:sldId id="408" r:id="rId22"/>
    <p:sldId id="265" r:id="rId23"/>
    <p:sldId id="313" r:id="rId24"/>
    <p:sldId id="410" r:id="rId25"/>
    <p:sldId id="314" r:id="rId26"/>
    <p:sldId id="411" r:id="rId27"/>
    <p:sldId id="452" r:id="rId28"/>
    <p:sldId id="447" r:id="rId29"/>
    <p:sldId id="272" r:id="rId30"/>
    <p:sldId id="376" r:id="rId31"/>
    <p:sldId id="337" r:id="rId32"/>
    <p:sldId id="273" r:id="rId33"/>
    <p:sldId id="450" r:id="rId34"/>
    <p:sldId id="451" r:id="rId35"/>
    <p:sldId id="275" r:id="rId36"/>
    <p:sldId id="448" r:id="rId37"/>
    <p:sldId id="415" r:id="rId38"/>
    <p:sldId id="416" r:id="rId39"/>
    <p:sldId id="383" r:id="rId40"/>
    <p:sldId id="417" r:id="rId41"/>
    <p:sldId id="352" r:id="rId42"/>
    <p:sldId id="418" r:id="rId43"/>
    <p:sldId id="419" r:id="rId44"/>
    <p:sldId id="427" r:id="rId45"/>
    <p:sldId id="426" r:id="rId46"/>
    <p:sldId id="428" r:id="rId47"/>
    <p:sldId id="432" r:id="rId48"/>
    <p:sldId id="429" r:id="rId49"/>
    <p:sldId id="430" r:id="rId50"/>
    <p:sldId id="364" r:id="rId51"/>
    <p:sldId id="449" r:id="rId52"/>
    <p:sldId id="434" r:id="rId53"/>
    <p:sldId id="318" r:id="rId54"/>
    <p:sldId id="295" r:id="rId55"/>
    <p:sldId id="319" r:id="rId56"/>
    <p:sldId id="436" r:id="rId57"/>
    <p:sldId id="437" r:id="rId58"/>
    <p:sldId id="438" r:id="rId59"/>
    <p:sldId id="395" r:id="rId60"/>
    <p:sldId id="338" r:id="rId61"/>
    <p:sldId id="439" r:id="rId62"/>
    <p:sldId id="440" r:id="rId63"/>
    <p:sldId id="441" r:id="rId64"/>
    <p:sldId id="442" r:id="rId65"/>
    <p:sldId id="443" r:id="rId66"/>
    <p:sldId id="444" r:id="rId67"/>
    <p:sldId id="445" r:id="rId68"/>
  </p:sldIdLst>
  <p:sldSz cx="9144000" cy="6858000" type="screen4x3"/>
  <p:notesSz cx="6858000" cy="9144000"/>
  <p:defaultTextStyle>
    <a:defPPr>
      <a:defRPr lang="es-ES"/>
    </a:defPPr>
    <a:lvl1pPr algn="ctr" rtl="0" fontAlgn="base">
      <a:spcBef>
        <a:spcPct val="0"/>
      </a:spcBef>
      <a:spcAft>
        <a:spcPct val="0"/>
      </a:spcAft>
      <a:defRPr i="1" kern="1200">
        <a:solidFill>
          <a:schemeClr val="tx1"/>
        </a:solidFill>
        <a:latin typeface="Arial" charset="0"/>
        <a:ea typeface="+mn-ea"/>
        <a:cs typeface="+mn-cs"/>
      </a:defRPr>
    </a:lvl1pPr>
    <a:lvl2pPr marL="457200" algn="ctr" rtl="0" fontAlgn="base">
      <a:spcBef>
        <a:spcPct val="0"/>
      </a:spcBef>
      <a:spcAft>
        <a:spcPct val="0"/>
      </a:spcAft>
      <a:defRPr i="1" kern="1200">
        <a:solidFill>
          <a:schemeClr val="tx1"/>
        </a:solidFill>
        <a:latin typeface="Arial" charset="0"/>
        <a:ea typeface="+mn-ea"/>
        <a:cs typeface="+mn-cs"/>
      </a:defRPr>
    </a:lvl2pPr>
    <a:lvl3pPr marL="914400" algn="ctr" rtl="0" fontAlgn="base">
      <a:spcBef>
        <a:spcPct val="0"/>
      </a:spcBef>
      <a:spcAft>
        <a:spcPct val="0"/>
      </a:spcAft>
      <a:defRPr i="1" kern="1200">
        <a:solidFill>
          <a:schemeClr val="tx1"/>
        </a:solidFill>
        <a:latin typeface="Arial" charset="0"/>
        <a:ea typeface="+mn-ea"/>
        <a:cs typeface="+mn-cs"/>
      </a:defRPr>
    </a:lvl3pPr>
    <a:lvl4pPr marL="1371600" algn="ctr" rtl="0" fontAlgn="base">
      <a:spcBef>
        <a:spcPct val="0"/>
      </a:spcBef>
      <a:spcAft>
        <a:spcPct val="0"/>
      </a:spcAft>
      <a:defRPr i="1" kern="1200">
        <a:solidFill>
          <a:schemeClr val="tx1"/>
        </a:solidFill>
        <a:latin typeface="Arial" charset="0"/>
        <a:ea typeface="+mn-ea"/>
        <a:cs typeface="+mn-cs"/>
      </a:defRPr>
    </a:lvl4pPr>
    <a:lvl5pPr marL="1828800" algn="ctr" rtl="0" fontAlgn="base">
      <a:spcBef>
        <a:spcPct val="0"/>
      </a:spcBef>
      <a:spcAft>
        <a:spcPct val="0"/>
      </a:spcAft>
      <a:defRPr i="1" kern="1200">
        <a:solidFill>
          <a:schemeClr val="tx1"/>
        </a:solidFill>
        <a:latin typeface="Arial" charset="0"/>
        <a:ea typeface="+mn-ea"/>
        <a:cs typeface="+mn-cs"/>
      </a:defRPr>
    </a:lvl5pPr>
    <a:lvl6pPr marL="2286000" algn="l" defTabSz="914400" rtl="0" eaLnBrk="1" latinLnBrk="0" hangingPunct="1">
      <a:defRPr i="1" kern="1200">
        <a:solidFill>
          <a:schemeClr val="tx1"/>
        </a:solidFill>
        <a:latin typeface="Arial" charset="0"/>
        <a:ea typeface="+mn-ea"/>
        <a:cs typeface="+mn-cs"/>
      </a:defRPr>
    </a:lvl6pPr>
    <a:lvl7pPr marL="2743200" algn="l" defTabSz="914400" rtl="0" eaLnBrk="1" latinLnBrk="0" hangingPunct="1">
      <a:defRPr i="1" kern="1200">
        <a:solidFill>
          <a:schemeClr val="tx1"/>
        </a:solidFill>
        <a:latin typeface="Arial" charset="0"/>
        <a:ea typeface="+mn-ea"/>
        <a:cs typeface="+mn-cs"/>
      </a:defRPr>
    </a:lvl7pPr>
    <a:lvl8pPr marL="3200400" algn="l" defTabSz="914400" rtl="0" eaLnBrk="1" latinLnBrk="0" hangingPunct="1">
      <a:defRPr i="1" kern="1200">
        <a:solidFill>
          <a:schemeClr val="tx1"/>
        </a:solidFill>
        <a:latin typeface="Arial" charset="0"/>
        <a:ea typeface="+mn-ea"/>
        <a:cs typeface="+mn-cs"/>
      </a:defRPr>
    </a:lvl8pPr>
    <a:lvl9pPr marL="3657600" algn="l" defTabSz="914400" rtl="0" eaLnBrk="1" latinLnBrk="0" hangingPunct="1">
      <a:defRPr i="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000000"/>
    <a:srgbClr val="000099"/>
    <a:srgbClr val="990033"/>
    <a:srgbClr val="CC0000"/>
    <a:srgbClr val="990000"/>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14" autoAdjust="0"/>
    <p:restoredTop sz="94679" autoAdjust="0"/>
  </p:normalViewPr>
  <p:slideViewPr>
    <p:cSldViewPr>
      <p:cViewPr varScale="1">
        <p:scale>
          <a:sx n="69" d="100"/>
          <a:sy n="69" d="100"/>
        </p:scale>
        <p:origin x="-1434"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8436"/>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slide" Target="slides/slide65.xml"/><Relationship Id="rId7" Type="http://schemas.openxmlformats.org/officeDocument/2006/relationships/slide" Target="slides/slide4.xml"/><Relationship Id="rId71"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61" Type="http://schemas.openxmlformats.org/officeDocument/2006/relationships/slide" Target="slides/slide58.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notesMaster" Target="notesMasters/notesMaster1.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643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i="0" smtClean="0"/>
            </a:lvl1pPr>
          </a:lstStyle>
          <a:p>
            <a:pPr>
              <a:defRPr/>
            </a:pPr>
            <a:endParaRPr lang="es-ES"/>
          </a:p>
        </p:txBody>
      </p:sp>
      <p:sp>
        <p:nvSpPr>
          <p:cNvPr id="14643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i="0" smtClean="0"/>
            </a:lvl1pPr>
          </a:lstStyle>
          <a:p>
            <a:pPr>
              <a:defRPr/>
            </a:pPr>
            <a:endParaRPr lang="es-ES"/>
          </a:p>
        </p:txBody>
      </p:sp>
      <p:sp>
        <p:nvSpPr>
          <p:cNvPr id="11366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4643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s-ES" noProof="0" smtClean="0"/>
              <a:t>Haga clic para modificar el estilo de texto del patrón</a:t>
            </a:r>
          </a:p>
          <a:p>
            <a:pPr lvl="1"/>
            <a:r>
              <a:rPr lang="es-ES" noProof="0" smtClean="0"/>
              <a:t>Segundo nivel</a:t>
            </a:r>
          </a:p>
          <a:p>
            <a:pPr lvl="2"/>
            <a:r>
              <a:rPr lang="es-ES" noProof="0" smtClean="0"/>
              <a:t>Tercer nivel</a:t>
            </a:r>
          </a:p>
          <a:p>
            <a:pPr lvl="3"/>
            <a:r>
              <a:rPr lang="es-ES" noProof="0" smtClean="0"/>
              <a:t>Cuarto nivel</a:t>
            </a:r>
          </a:p>
          <a:p>
            <a:pPr lvl="4"/>
            <a:r>
              <a:rPr lang="es-ES" noProof="0" smtClean="0"/>
              <a:t>Quinto nivel</a:t>
            </a:r>
          </a:p>
        </p:txBody>
      </p:sp>
      <p:sp>
        <p:nvSpPr>
          <p:cNvPr id="14643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i="0" smtClean="0"/>
            </a:lvl1pPr>
          </a:lstStyle>
          <a:p>
            <a:pPr>
              <a:defRPr/>
            </a:pPr>
            <a:endParaRPr lang="es-ES"/>
          </a:p>
        </p:txBody>
      </p:sp>
      <p:sp>
        <p:nvSpPr>
          <p:cNvPr id="14643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i="0" smtClean="0"/>
            </a:lvl1pPr>
          </a:lstStyle>
          <a:p>
            <a:pPr>
              <a:defRPr/>
            </a:pPr>
            <a:fld id="{0857E555-C849-463E-975E-A0A7ED743D48}" type="slidenum">
              <a:rPr lang="es-ES"/>
              <a:pPr>
                <a:defRPr/>
              </a:pPr>
              <a:t>‹Nº›</a:t>
            </a:fld>
            <a:endParaRPr lang="es-E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p:spPr>
        <p:txBody>
          <a:bodyPr/>
          <a:lstStyle/>
          <a:p>
            <a:fld id="{0533A3E6-B765-48E8-BE6E-B304C78D378B}" type="slidenum">
              <a:rPr lang="es-ES"/>
              <a:pPr/>
              <a:t>16</a:t>
            </a:fld>
            <a:endParaRPr lang="es-ES"/>
          </a:p>
        </p:txBody>
      </p:sp>
      <p:sp>
        <p:nvSpPr>
          <p:cNvPr id="116739" name="Rectangle 2"/>
          <p:cNvSpPr>
            <a:spLocks noGrp="1" noRot="1" noChangeAspect="1" noChangeArrowheads="1" noTextEdit="1"/>
          </p:cNvSpPr>
          <p:nvPr>
            <p:ph type="sldImg"/>
          </p:nvPr>
        </p:nvSpPr>
        <p:spPr>
          <a:ln/>
        </p:spPr>
      </p:sp>
      <p:sp>
        <p:nvSpPr>
          <p:cNvPr id="116740" name="Rectangle 3"/>
          <p:cNvSpPr>
            <a:spLocks noGrp="1" noChangeArrowheads="1"/>
          </p:cNvSpPr>
          <p:nvPr>
            <p:ph type="body" idx="1"/>
          </p:nvPr>
        </p:nvSpPr>
        <p:spPr>
          <a:noFill/>
          <a:ln/>
        </p:spPr>
        <p:txBody>
          <a:bodyPr/>
          <a:lstStyle/>
          <a:p>
            <a:pPr eaLnBrk="1" hangingPunct="1"/>
            <a:endParaRPr lang="es-E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5D3825BE-FDF5-49B4-BB0E-D0B3414D66B1}" type="slidenum">
              <a:rPr lang="es-ES"/>
              <a:pPr/>
              <a:t>28</a:t>
            </a:fld>
            <a:endParaRPr lang="es-ES"/>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noFill/>
          <a:ln/>
        </p:spPr>
        <p:txBody>
          <a:bodyPr/>
          <a:lstStyle/>
          <a:p>
            <a:pPr eaLnBrk="1" hangingPunct="1"/>
            <a:endParaRPr lang="es-E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pPr>
              <a:defRPr/>
            </a:pPr>
            <a:fld id="{0857E555-C849-463E-975E-A0A7ED743D48}" type="slidenum">
              <a:rPr lang="es-ES" smtClean="0"/>
              <a:pPr>
                <a:defRPr/>
              </a:pPr>
              <a:t>33</a:t>
            </a:fld>
            <a:endParaRPr lang="es-E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p:spPr>
        <p:txBody>
          <a:bodyPr/>
          <a:lstStyle/>
          <a:p>
            <a:fld id="{1BBFDA68-2449-4E47-843F-3B33A6940B2F}" type="slidenum">
              <a:rPr lang="es-ES"/>
              <a:pPr/>
              <a:t>37</a:t>
            </a:fld>
            <a:endParaRPr lang="es-ES"/>
          </a:p>
        </p:txBody>
      </p:sp>
      <p:sp>
        <p:nvSpPr>
          <p:cNvPr id="120835" name="Rectangle 2"/>
          <p:cNvSpPr>
            <a:spLocks noGrp="1" noRot="1" noChangeAspect="1" noChangeArrowheads="1" noTextEdit="1"/>
          </p:cNvSpPr>
          <p:nvPr>
            <p:ph type="sldImg"/>
          </p:nvPr>
        </p:nvSpPr>
        <p:spPr>
          <a:ln/>
        </p:spPr>
      </p:sp>
      <p:sp>
        <p:nvSpPr>
          <p:cNvPr id="120836" name="Rectangle 3"/>
          <p:cNvSpPr>
            <a:spLocks noGrp="1" noChangeArrowheads="1"/>
          </p:cNvSpPr>
          <p:nvPr>
            <p:ph type="body" idx="1"/>
          </p:nvPr>
        </p:nvSpPr>
        <p:spPr>
          <a:noFill/>
          <a:ln/>
        </p:spPr>
        <p:txBody>
          <a:bodyPr/>
          <a:lstStyle/>
          <a:p>
            <a:pPr eaLnBrk="1" hangingPunct="1"/>
            <a:endParaRPr lang="es-E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noFill/>
        </p:spPr>
        <p:txBody>
          <a:bodyPr/>
          <a:lstStyle/>
          <a:p>
            <a:fld id="{68489A5E-02A2-4093-BA8F-D28F53A9E775}" type="slidenum">
              <a:rPr lang="es-ES"/>
              <a:pPr/>
              <a:t>57</a:t>
            </a:fld>
            <a:endParaRPr lang="es-ES"/>
          </a:p>
        </p:txBody>
      </p:sp>
      <p:sp>
        <p:nvSpPr>
          <p:cNvPr id="125955" name="Rectangle 2"/>
          <p:cNvSpPr>
            <a:spLocks noGrp="1" noRot="1" noChangeAspect="1" noChangeArrowheads="1" noTextEdit="1"/>
          </p:cNvSpPr>
          <p:nvPr>
            <p:ph type="sldImg"/>
          </p:nvPr>
        </p:nvSpPr>
        <p:spPr>
          <a:ln/>
        </p:spPr>
      </p:sp>
      <p:sp>
        <p:nvSpPr>
          <p:cNvPr id="125956" name="Rectangle 3"/>
          <p:cNvSpPr>
            <a:spLocks noGrp="1" noChangeArrowheads="1"/>
          </p:cNvSpPr>
          <p:nvPr>
            <p:ph type="body" idx="1"/>
          </p:nvPr>
        </p:nvSpPr>
        <p:spPr>
          <a:noFill/>
          <a:ln/>
        </p:spPr>
        <p:txBody>
          <a:bodyPr/>
          <a:lstStyle/>
          <a:p>
            <a:pPr eaLnBrk="1" hangingPunct="1"/>
            <a:endParaRPr lang="es-E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grpSp>
        <p:nvGrpSpPr>
          <p:cNvPr id="4" name="Group 2"/>
          <p:cNvGrpSpPr>
            <a:grpSpLocks/>
          </p:cNvGrpSpPr>
          <p:nvPr/>
        </p:nvGrpSpPr>
        <p:grpSpPr bwMode="auto">
          <a:xfrm>
            <a:off x="3800475" y="1789113"/>
            <a:ext cx="5340350" cy="5056187"/>
            <a:chOff x="2394" y="1127"/>
            <a:chExt cx="3364" cy="3185"/>
          </a:xfrm>
        </p:grpSpPr>
        <p:sp>
          <p:nvSpPr>
            <p:cNvPr id="5" name="Rectangle 3"/>
            <p:cNvSpPr>
              <a:spLocks noChangeArrowheads="1"/>
            </p:cNvSpPr>
            <p:nvPr/>
          </p:nvSpPr>
          <p:spPr bwMode="ltGray">
            <a:xfrm>
              <a:off x="4230" y="1365"/>
              <a:ext cx="197" cy="102"/>
            </a:xfrm>
            <a:prstGeom prst="rect">
              <a:avLst/>
            </a:prstGeom>
            <a:gradFill rotWithShape="0">
              <a:gsLst>
                <a:gs pos="0">
                  <a:schemeClr val="bg2"/>
                </a:gs>
                <a:gs pos="100000">
                  <a:schemeClr val="bg2">
                    <a:gamma/>
                    <a:tint val="81961"/>
                    <a:invGamma/>
                  </a:schemeClr>
                </a:gs>
              </a:gsLst>
              <a:lin ang="5400000" scaled="1"/>
            </a:gradFill>
            <a:ln w="9525">
              <a:noFill/>
              <a:miter lim="800000"/>
              <a:headEnd/>
              <a:tailEnd/>
            </a:ln>
            <a:effectLst/>
          </p:spPr>
          <p:txBody>
            <a:bodyPr/>
            <a:lstStyle/>
            <a:p>
              <a:pPr>
                <a:defRPr/>
              </a:pPr>
              <a:endParaRPr lang="es-ES"/>
            </a:p>
          </p:txBody>
        </p:sp>
        <p:sp>
          <p:nvSpPr>
            <p:cNvPr id="6" name="Oval 4"/>
            <p:cNvSpPr>
              <a:spLocks noChangeArrowheads="1"/>
            </p:cNvSpPr>
            <p:nvPr/>
          </p:nvSpPr>
          <p:spPr bwMode="ltGray">
            <a:xfrm>
              <a:off x="4299" y="1185"/>
              <a:ext cx="47" cy="47"/>
            </a:xfrm>
            <a:prstGeom prst="ellipse">
              <a:avLst/>
            </a:prstGeom>
            <a:gradFill rotWithShape="0">
              <a:gsLst>
                <a:gs pos="0">
                  <a:schemeClr val="bg2"/>
                </a:gs>
                <a:gs pos="100000">
                  <a:schemeClr val="bg2">
                    <a:gamma/>
                    <a:tint val="81961"/>
                    <a:invGamma/>
                  </a:schemeClr>
                </a:gs>
              </a:gsLst>
              <a:lin ang="5400000" scaled="1"/>
            </a:gradFill>
            <a:ln w="9525">
              <a:noFill/>
              <a:round/>
              <a:headEnd/>
              <a:tailEnd/>
            </a:ln>
            <a:effectLst/>
          </p:spPr>
          <p:txBody>
            <a:bodyPr/>
            <a:lstStyle/>
            <a:p>
              <a:pPr>
                <a:defRPr/>
              </a:pPr>
              <a:endParaRPr lang="es-ES"/>
            </a:p>
          </p:txBody>
        </p:sp>
        <p:sp>
          <p:nvSpPr>
            <p:cNvPr id="7" name="Rectangle 5"/>
            <p:cNvSpPr>
              <a:spLocks noChangeArrowheads="1"/>
            </p:cNvSpPr>
            <p:nvPr/>
          </p:nvSpPr>
          <p:spPr bwMode="ltGray">
            <a:xfrm rot="995337">
              <a:off x="5205" y="1495"/>
              <a:ext cx="6" cy="2073"/>
            </a:xfrm>
            <a:prstGeom prst="rect">
              <a:avLst/>
            </a:prstGeom>
            <a:gradFill rotWithShape="0">
              <a:gsLst>
                <a:gs pos="0">
                  <a:schemeClr val="bg2"/>
                </a:gs>
                <a:gs pos="100000">
                  <a:schemeClr val="bg2">
                    <a:gamma/>
                    <a:tint val="81961"/>
                    <a:invGamma/>
                  </a:schemeClr>
                </a:gs>
              </a:gsLst>
              <a:lin ang="5400000" scaled="1"/>
            </a:gradFill>
            <a:ln w="9525">
              <a:noFill/>
              <a:miter lim="800000"/>
              <a:headEnd/>
              <a:tailEnd/>
            </a:ln>
            <a:effectLst/>
          </p:spPr>
          <p:txBody>
            <a:bodyPr/>
            <a:lstStyle/>
            <a:p>
              <a:pPr>
                <a:defRPr/>
              </a:pPr>
              <a:endParaRPr lang="es-ES"/>
            </a:p>
          </p:txBody>
        </p:sp>
        <p:sp>
          <p:nvSpPr>
            <p:cNvPr id="8" name="Freeform 6"/>
            <p:cNvSpPr>
              <a:spLocks noEditPoints="1"/>
            </p:cNvSpPr>
            <p:nvPr/>
          </p:nvSpPr>
          <p:spPr bwMode="ltGray">
            <a:xfrm>
              <a:off x="4871" y="3508"/>
              <a:ext cx="66" cy="96"/>
            </a:xfrm>
            <a:custGeom>
              <a:avLst/>
              <a:gdLst/>
              <a:ahLst/>
              <a:cxnLst>
                <a:cxn ang="0">
                  <a:pos x="18" y="96"/>
                </a:cxn>
                <a:cxn ang="0">
                  <a:pos x="42" y="78"/>
                </a:cxn>
                <a:cxn ang="0">
                  <a:pos x="60" y="60"/>
                </a:cxn>
                <a:cxn ang="0">
                  <a:pos x="66" y="36"/>
                </a:cxn>
                <a:cxn ang="0">
                  <a:pos x="60" y="12"/>
                </a:cxn>
                <a:cxn ang="0">
                  <a:pos x="36" y="0"/>
                </a:cxn>
                <a:cxn ang="0">
                  <a:pos x="24" y="6"/>
                </a:cxn>
                <a:cxn ang="0">
                  <a:pos x="12" y="12"/>
                </a:cxn>
                <a:cxn ang="0">
                  <a:pos x="0" y="36"/>
                </a:cxn>
                <a:cxn ang="0">
                  <a:pos x="0" y="60"/>
                </a:cxn>
                <a:cxn ang="0">
                  <a:pos x="12" y="84"/>
                </a:cxn>
                <a:cxn ang="0">
                  <a:pos x="18" y="96"/>
                </a:cxn>
                <a:cxn ang="0">
                  <a:pos x="18" y="96"/>
                </a:cxn>
                <a:cxn ang="0">
                  <a:pos x="42" y="18"/>
                </a:cxn>
                <a:cxn ang="0">
                  <a:pos x="54" y="24"/>
                </a:cxn>
                <a:cxn ang="0">
                  <a:pos x="60" y="36"/>
                </a:cxn>
                <a:cxn ang="0">
                  <a:pos x="60" y="48"/>
                </a:cxn>
                <a:cxn ang="0">
                  <a:pos x="54" y="54"/>
                </a:cxn>
                <a:cxn ang="0">
                  <a:pos x="36" y="72"/>
                </a:cxn>
                <a:cxn ang="0">
                  <a:pos x="24" y="78"/>
                </a:cxn>
                <a:cxn ang="0">
                  <a:pos x="24" y="78"/>
                </a:cxn>
                <a:cxn ang="0">
                  <a:pos x="12" y="48"/>
                </a:cxn>
                <a:cxn ang="0">
                  <a:pos x="18" y="24"/>
                </a:cxn>
                <a:cxn ang="0">
                  <a:pos x="30" y="18"/>
                </a:cxn>
                <a:cxn ang="0">
                  <a:pos x="42" y="18"/>
                </a:cxn>
                <a:cxn ang="0">
                  <a:pos x="42" y="18"/>
                </a:cxn>
              </a:cxnLst>
              <a:rect l="0" t="0" r="r" b="b"/>
              <a:pathLst>
                <a:path w="66" h="96">
                  <a:moveTo>
                    <a:pt x="18" y="96"/>
                  </a:moveTo>
                  <a:lnTo>
                    <a:pt x="42" y="78"/>
                  </a:lnTo>
                  <a:lnTo>
                    <a:pt x="60" y="60"/>
                  </a:lnTo>
                  <a:lnTo>
                    <a:pt x="66" y="36"/>
                  </a:lnTo>
                  <a:lnTo>
                    <a:pt x="60" y="12"/>
                  </a:lnTo>
                  <a:lnTo>
                    <a:pt x="36" y="0"/>
                  </a:lnTo>
                  <a:lnTo>
                    <a:pt x="24" y="6"/>
                  </a:lnTo>
                  <a:lnTo>
                    <a:pt x="12" y="12"/>
                  </a:lnTo>
                  <a:lnTo>
                    <a:pt x="0" y="36"/>
                  </a:lnTo>
                  <a:lnTo>
                    <a:pt x="0" y="60"/>
                  </a:lnTo>
                  <a:lnTo>
                    <a:pt x="12" y="84"/>
                  </a:lnTo>
                  <a:lnTo>
                    <a:pt x="18" y="96"/>
                  </a:lnTo>
                  <a:lnTo>
                    <a:pt x="18" y="96"/>
                  </a:lnTo>
                  <a:close/>
                  <a:moveTo>
                    <a:pt x="42" y="18"/>
                  </a:moveTo>
                  <a:lnTo>
                    <a:pt x="54" y="24"/>
                  </a:lnTo>
                  <a:lnTo>
                    <a:pt x="60" y="36"/>
                  </a:lnTo>
                  <a:lnTo>
                    <a:pt x="60" y="48"/>
                  </a:lnTo>
                  <a:lnTo>
                    <a:pt x="54" y="54"/>
                  </a:lnTo>
                  <a:lnTo>
                    <a:pt x="36" y="72"/>
                  </a:lnTo>
                  <a:lnTo>
                    <a:pt x="24" y="78"/>
                  </a:lnTo>
                  <a:lnTo>
                    <a:pt x="24" y="78"/>
                  </a:lnTo>
                  <a:lnTo>
                    <a:pt x="12" y="48"/>
                  </a:lnTo>
                  <a:lnTo>
                    <a:pt x="18" y="24"/>
                  </a:lnTo>
                  <a:lnTo>
                    <a:pt x="30" y="18"/>
                  </a:lnTo>
                  <a:lnTo>
                    <a:pt x="42" y="18"/>
                  </a:lnTo>
                  <a:lnTo>
                    <a:pt x="42" y="18"/>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es-ES"/>
            </a:p>
          </p:txBody>
        </p:sp>
        <p:sp>
          <p:nvSpPr>
            <p:cNvPr id="9" name="Rectangle 7"/>
            <p:cNvSpPr>
              <a:spLocks noChangeArrowheads="1"/>
            </p:cNvSpPr>
            <p:nvPr/>
          </p:nvSpPr>
          <p:spPr bwMode="ltGray">
            <a:xfrm rot="91736">
              <a:off x="5487" y="1535"/>
              <a:ext cx="6" cy="1998"/>
            </a:xfrm>
            <a:prstGeom prst="rect">
              <a:avLst/>
            </a:prstGeom>
            <a:gradFill rotWithShape="0">
              <a:gsLst>
                <a:gs pos="0">
                  <a:schemeClr val="bg2"/>
                </a:gs>
                <a:gs pos="100000">
                  <a:schemeClr val="bg2">
                    <a:gamma/>
                    <a:tint val="81961"/>
                    <a:invGamma/>
                  </a:schemeClr>
                </a:gs>
              </a:gsLst>
              <a:lin ang="5400000" scaled="1"/>
            </a:gradFill>
            <a:ln w="9525">
              <a:noFill/>
              <a:miter lim="800000"/>
              <a:headEnd/>
              <a:tailEnd/>
            </a:ln>
            <a:effectLst/>
          </p:spPr>
          <p:txBody>
            <a:bodyPr/>
            <a:lstStyle/>
            <a:p>
              <a:pPr>
                <a:defRPr/>
              </a:pPr>
              <a:endParaRPr lang="es-ES"/>
            </a:p>
          </p:txBody>
        </p:sp>
        <p:sp>
          <p:nvSpPr>
            <p:cNvPr id="10" name="Rectangle 8"/>
            <p:cNvSpPr>
              <a:spLocks noChangeArrowheads="1"/>
            </p:cNvSpPr>
            <p:nvPr/>
          </p:nvSpPr>
          <p:spPr bwMode="ltGray">
            <a:xfrm rot="-926223">
              <a:off x="5640" y="1521"/>
              <a:ext cx="6" cy="881"/>
            </a:xfrm>
            <a:prstGeom prst="rect">
              <a:avLst/>
            </a:prstGeom>
            <a:gradFill rotWithShape="0">
              <a:gsLst>
                <a:gs pos="0">
                  <a:schemeClr val="bg2"/>
                </a:gs>
                <a:gs pos="100000">
                  <a:schemeClr val="bg2">
                    <a:gamma/>
                    <a:tint val="81961"/>
                    <a:invGamma/>
                  </a:schemeClr>
                </a:gs>
              </a:gsLst>
              <a:lin ang="5400000" scaled="1"/>
            </a:gradFill>
            <a:ln w="9525">
              <a:noFill/>
              <a:miter lim="800000"/>
              <a:headEnd/>
              <a:tailEnd/>
            </a:ln>
            <a:effectLst/>
          </p:spPr>
          <p:txBody>
            <a:bodyPr/>
            <a:lstStyle/>
            <a:p>
              <a:pPr>
                <a:defRPr/>
              </a:pPr>
              <a:endParaRPr lang="es-ES"/>
            </a:p>
          </p:txBody>
        </p:sp>
        <p:sp>
          <p:nvSpPr>
            <p:cNvPr id="11" name="Rectangle 9"/>
            <p:cNvSpPr>
              <a:spLocks noChangeArrowheads="1"/>
            </p:cNvSpPr>
            <p:nvPr/>
          </p:nvSpPr>
          <p:spPr bwMode="ltGray">
            <a:xfrm rot="-1140313">
              <a:off x="3444" y="1816"/>
              <a:ext cx="6" cy="2033"/>
            </a:xfrm>
            <a:prstGeom prst="rect">
              <a:avLst/>
            </a:prstGeom>
            <a:gradFill rotWithShape="0">
              <a:gsLst>
                <a:gs pos="0">
                  <a:schemeClr val="bg2"/>
                </a:gs>
                <a:gs pos="100000">
                  <a:schemeClr val="bg2">
                    <a:gamma/>
                    <a:tint val="81961"/>
                    <a:invGamma/>
                  </a:schemeClr>
                </a:gs>
              </a:gsLst>
              <a:lin ang="5400000" scaled="1"/>
            </a:gradFill>
            <a:ln w="9525">
              <a:noFill/>
              <a:miter lim="800000"/>
              <a:headEnd/>
              <a:tailEnd/>
            </a:ln>
            <a:effectLst/>
          </p:spPr>
          <p:txBody>
            <a:bodyPr/>
            <a:lstStyle/>
            <a:p>
              <a:pPr>
                <a:defRPr/>
              </a:pPr>
              <a:endParaRPr lang="es-ES"/>
            </a:p>
          </p:txBody>
        </p:sp>
        <p:sp>
          <p:nvSpPr>
            <p:cNvPr id="12" name="Rectangle 10"/>
            <p:cNvSpPr>
              <a:spLocks noChangeArrowheads="1"/>
            </p:cNvSpPr>
            <p:nvPr/>
          </p:nvSpPr>
          <p:spPr bwMode="ltGray">
            <a:xfrm rot="1114412">
              <a:off x="2757" y="1821"/>
              <a:ext cx="6" cy="2119"/>
            </a:xfrm>
            <a:prstGeom prst="rect">
              <a:avLst/>
            </a:prstGeom>
            <a:gradFill rotWithShape="0">
              <a:gsLst>
                <a:gs pos="0">
                  <a:schemeClr val="bg2"/>
                </a:gs>
                <a:gs pos="100000">
                  <a:schemeClr val="bg2">
                    <a:gamma/>
                    <a:tint val="81961"/>
                    <a:invGamma/>
                  </a:schemeClr>
                </a:gs>
              </a:gsLst>
              <a:lin ang="5400000" scaled="1"/>
            </a:gradFill>
            <a:ln w="9525">
              <a:noFill/>
              <a:miter lim="800000"/>
              <a:headEnd/>
              <a:tailEnd/>
            </a:ln>
            <a:effectLst/>
          </p:spPr>
          <p:txBody>
            <a:bodyPr/>
            <a:lstStyle/>
            <a:p>
              <a:pPr>
                <a:defRPr/>
              </a:pPr>
              <a:endParaRPr lang="es-ES"/>
            </a:p>
          </p:txBody>
        </p:sp>
        <p:sp>
          <p:nvSpPr>
            <p:cNvPr id="13" name="Rectangle 11"/>
            <p:cNvSpPr>
              <a:spLocks noChangeArrowheads="1"/>
            </p:cNvSpPr>
            <p:nvPr/>
          </p:nvSpPr>
          <p:spPr bwMode="ltGray">
            <a:xfrm rot="254676">
              <a:off x="3035" y="1870"/>
              <a:ext cx="6" cy="1906"/>
            </a:xfrm>
            <a:prstGeom prst="rect">
              <a:avLst/>
            </a:prstGeom>
            <a:gradFill rotWithShape="0">
              <a:gsLst>
                <a:gs pos="0">
                  <a:schemeClr val="bg2"/>
                </a:gs>
                <a:gs pos="100000">
                  <a:schemeClr val="bg2">
                    <a:gamma/>
                    <a:tint val="81961"/>
                    <a:invGamma/>
                  </a:schemeClr>
                </a:gs>
              </a:gsLst>
              <a:lin ang="5400000" scaled="1"/>
            </a:gradFill>
            <a:ln w="9525">
              <a:noFill/>
              <a:miter lim="800000"/>
              <a:headEnd/>
              <a:tailEnd/>
            </a:ln>
            <a:effectLst/>
          </p:spPr>
          <p:txBody>
            <a:bodyPr/>
            <a:lstStyle/>
            <a:p>
              <a:pPr>
                <a:defRPr/>
              </a:pPr>
              <a:endParaRPr lang="es-ES"/>
            </a:p>
          </p:txBody>
        </p:sp>
        <p:sp>
          <p:nvSpPr>
            <p:cNvPr id="14" name="Freeform 12"/>
            <p:cNvSpPr>
              <a:spLocks/>
            </p:cNvSpPr>
            <p:nvPr/>
          </p:nvSpPr>
          <p:spPr bwMode="ltGray">
            <a:xfrm>
              <a:off x="4007" y="3021"/>
              <a:ext cx="623" cy="156"/>
            </a:xfrm>
            <a:custGeom>
              <a:avLst/>
              <a:gdLst/>
              <a:ahLst/>
              <a:cxnLst>
                <a:cxn ang="0">
                  <a:pos x="6" y="18"/>
                </a:cxn>
                <a:cxn ang="0">
                  <a:pos x="162" y="36"/>
                </a:cxn>
                <a:cxn ang="0">
                  <a:pos x="251" y="36"/>
                </a:cxn>
                <a:cxn ang="0">
                  <a:pos x="354" y="30"/>
                </a:cxn>
                <a:cxn ang="0">
                  <a:pos x="473" y="18"/>
                </a:cxn>
                <a:cxn ang="0">
                  <a:pos x="611" y="0"/>
                </a:cxn>
                <a:cxn ang="0">
                  <a:pos x="623" y="114"/>
                </a:cxn>
                <a:cxn ang="0">
                  <a:pos x="497" y="138"/>
                </a:cxn>
                <a:cxn ang="0">
                  <a:pos x="414" y="150"/>
                </a:cxn>
                <a:cxn ang="0">
                  <a:pos x="318" y="156"/>
                </a:cxn>
                <a:cxn ang="0">
                  <a:pos x="215" y="156"/>
                </a:cxn>
                <a:cxn ang="0">
                  <a:pos x="108" y="150"/>
                </a:cxn>
                <a:cxn ang="0">
                  <a:pos x="0" y="132"/>
                </a:cxn>
                <a:cxn ang="0">
                  <a:pos x="6" y="18"/>
                </a:cxn>
                <a:cxn ang="0">
                  <a:pos x="6" y="18"/>
                </a:cxn>
              </a:cxnLst>
              <a:rect l="0" t="0" r="r" b="b"/>
              <a:pathLst>
                <a:path w="623" h="156">
                  <a:moveTo>
                    <a:pt x="6" y="18"/>
                  </a:moveTo>
                  <a:lnTo>
                    <a:pt x="162" y="36"/>
                  </a:lnTo>
                  <a:lnTo>
                    <a:pt x="251" y="36"/>
                  </a:lnTo>
                  <a:lnTo>
                    <a:pt x="354" y="30"/>
                  </a:lnTo>
                  <a:lnTo>
                    <a:pt x="473" y="18"/>
                  </a:lnTo>
                  <a:lnTo>
                    <a:pt x="611" y="0"/>
                  </a:lnTo>
                  <a:lnTo>
                    <a:pt x="623" y="114"/>
                  </a:lnTo>
                  <a:lnTo>
                    <a:pt x="497" y="138"/>
                  </a:lnTo>
                  <a:lnTo>
                    <a:pt x="414" y="150"/>
                  </a:lnTo>
                  <a:lnTo>
                    <a:pt x="318" y="156"/>
                  </a:lnTo>
                  <a:lnTo>
                    <a:pt x="215" y="156"/>
                  </a:lnTo>
                  <a:lnTo>
                    <a:pt x="108" y="150"/>
                  </a:lnTo>
                  <a:lnTo>
                    <a:pt x="0" y="132"/>
                  </a:lnTo>
                  <a:lnTo>
                    <a:pt x="6" y="18"/>
                  </a:lnTo>
                  <a:lnTo>
                    <a:pt x="6" y="18"/>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es-ES"/>
            </a:p>
          </p:txBody>
        </p:sp>
        <p:sp>
          <p:nvSpPr>
            <p:cNvPr id="15" name="Freeform 13"/>
            <p:cNvSpPr>
              <a:spLocks/>
            </p:cNvSpPr>
            <p:nvPr/>
          </p:nvSpPr>
          <p:spPr bwMode="ltGray">
            <a:xfrm>
              <a:off x="4762" y="3591"/>
              <a:ext cx="996" cy="126"/>
            </a:xfrm>
            <a:custGeom>
              <a:avLst/>
              <a:gdLst/>
              <a:ahLst/>
              <a:cxnLst>
                <a:cxn ang="0">
                  <a:pos x="754" y="6"/>
                </a:cxn>
                <a:cxn ang="0">
                  <a:pos x="652" y="6"/>
                </a:cxn>
                <a:cxn ang="0">
                  <a:pos x="563" y="6"/>
                </a:cxn>
                <a:cxn ang="0">
                  <a:pos x="479" y="6"/>
                </a:cxn>
                <a:cxn ang="0">
                  <a:pos x="401" y="6"/>
                </a:cxn>
                <a:cxn ang="0">
                  <a:pos x="335" y="0"/>
                </a:cxn>
                <a:cxn ang="0">
                  <a:pos x="276" y="0"/>
                </a:cxn>
                <a:cxn ang="0">
                  <a:pos x="222" y="0"/>
                </a:cxn>
                <a:cxn ang="0">
                  <a:pos x="180" y="6"/>
                </a:cxn>
                <a:cxn ang="0">
                  <a:pos x="138" y="6"/>
                </a:cxn>
                <a:cxn ang="0">
                  <a:pos x="108" y="6"/>
                </a:cxn>
                <a:cxn ang="0">
                  <a:pos x="54" y="6"/>
                </a:cxn>
                <a:cxn ang="0">
                  <a:pos x="24" y="12"/>
                </a:cxn>
                <a:cxn ang="0">
                  <a:pos x="6" y="18"/>
                </a:cxn>
                <a:cxn ang="0">
                  <a:pos x="0" y="24"/>
                </a:cxn>
                <a:cxn ang="0">
                  <a:pos x="12" y="42"/>
                </a:cxn>
                <a:cxn ang="0">
                  <a:pos x="18" y="48"/>
                </a:cxn>
                <a:cxn ang="0">
                  <a:pos x="30" y="54"/>
                </a:cxn>
                <a:cxn ang="0">
                  <a:pos x="60" y="60"/>
                </a:cxn>
                <a:cxn ang="0">
                  <a:pos x="90" y="72"/>
                </a:cxn>
                <a:cxn ang="0">
                  <a:pos x="144" y="84"/>
                </a:cxn>
                <a:cxn ang="0">
                  <a:pos x="210" y="90"/>
                </a:cxn>
                <a:cxn ang="0">
                  <a:pos x="293" y="102"/>
                </a:cxn>
                <a:cxn ang="0">
                  <a:pos x="389" y="108"/>
                </a:cxn>
                <a:cxn ang="0">
                  <a:pos x="503" y="120"/>
                </a:cxn>
                <a:cxn ang="0">
                  <a:pos x="622" y="120"/>
                </a:cxn>
                <a:cxn ang="0">
                  <a:pos x="754" y="126"/>
                </a:cxn>
                <a:cxn ang="0">
                  <a:pos x="873" y="126"/>
                </a:cxn>
                <a:cxn ang="0">
                  <a:pos x="993" y="126"/>
                </a:cxn>
                <a:cxn ang="0">
                  <a:pos x="993" y="12"/>
                </a:cxn>
                <a:cxn ang="0">
                  <a:pos x="879" y="12"/>
                </a:cxn>
                <a:cxn ang="0">
                  <a:pos x="754" y="6"/>
                </a:cxn>
                <a:cxn ang="0">
                  <a:pos x="754" y="6"/>
                </a:cxn>
              </a:cxnLst>
              <a:rect l="0" t="0" r="r" b="b"/>
              <a:pathLst>
                <a:path w="993" h="126">
                  <a:moveTo>
                    <a:pt x="754" y="6"/>
                  </a:moveTo>
                  <a:lnTo>
                    <a:pt x="652" y="6"/>
                  </a:lnTo>
                  <a:lnTo>
                    <a:pt x="563" y="6"/>
                  </a:lnTo>
                  <a:lnTo>
                    <a:pt x="479" y="6"/>
                  </a:lnTo>
                  <a:lnTo>
                    <a:pt x="401" y="6"/>
                  </a:lnTo>
                  <a:lnTo>
                    <a:pt x="335" y="0"/>
                  </a:lnTo>
                  <a:lnTo>
                    <a:pt x="276" y="0"/>
                  </a:lnTo>
                  <a:lnTo>
                    <a:pt x="222" y="0"/>
                  </a:lnTo>
                  <a:lnTo>
                    <a:pt x="180" y="6"/>
                  </a:lnTo>
                  <a:lnTo>
                    <a:pt x="138" y="6"/>
                  </a:lnTo>
                  <a:lnTo>
                    <a:pt x="108" y="6"/>
                  </a:lnTo>
                  <a:lnTo>
                    <a:pt x="54" y="6"/>
                  </a:lnTo>
                  <a:lnTo>
                    <a:pt x="24" y="12"/>
                  </a:lnTo>
                  <a:lnTo>
                    <a:pt x="6" y="18"/>
                  </a:lnTo>
                  <a:lnTo>
                    <a:pt x="0" y="24"/>
                  </a:lnTo>
                  <a:lnTo>
                    <a:pt x="12" y="42"/>
                  </a:lnTo>
                  <a:lnTo>
                    <a:pt x="18" y="48"/>
                  </a:lnTo>
                  <a:lnTo>
                    <a:pt x="30" y="54"/>
                  </a:lnTo>
                  <a:lnTo>
                    <a:pt x="60" y="60"/>
                  </a:lnTo>
                  <a:lnTo>
                    <a:pt x="90" y="72"/>
                  </a:lnTo>
                  <a:lnTo>
                    <a:pt x="144" y="84"/>
                  </a:lnTo>
                  <a:lnTo>
                    <a:pt x="210" y="90"/>
                  </a:lnTo>
                  <a:lnTo>
                    <a:pt x="293" y="102"/>
                  </a:lnTo>
                  <a:lnTo>
                    <a:pt x="389" y="108"/>
                  </a:lnTo>
                  <a:lnTo>
                    <a:pt x="503" y="120"/>
                  </a:lnTo>
                  <a:lnTo>
                    <a:pt x="622" y="120"/>
                  </a:lnTo>
                  <a:lnTo>
                    <a:pt x="754" y="126"/>
                  </a:lnTo>
                  <a:lnTo>
                    <a:pt x="873" y="126"/>
                  </a:lnTo>
                  <a:lnTo>
                    <a:pt x="993" y="126"/>
                  </a:lnTo>
                  <a:lnTo>
                    <a:pt x="993" y="12"/>
                  </a:lnTo>
                  <a:lnTo>
                    <a:pt x="879" y="12"/>
                  </a:lnTo>
                  <a:lnTo>
                    <a:pt x="754" y="6"/>
                  </a:lnTo>
                  <a:lnTo>
                    <a:pt x="754" y="6"/>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es-ES"/>
            </a:p>
          </p:txBody>
        </p:sp>
        <p:sp>
          <p:nvSpPr>
            <p:cNvPr id="16" name="Freeform 14"/>
            <p:cNvSpPr>
              <a:spLocks/>
            </p:cNvSpPr>
            <p:nvPr/>
          </p:nvSpPr>
          <p:spPr bwMode="ltGray">
            <a:xfrm>
              <a:off x="4786" y="3645"/>
              <a:ext cx="972" cy="245"/>
            </a:xfrm>
            <a:custGeom>
              <a:avLst/>
              <a:gdLst/>
              <a:ahLst/>
              <a:cxnLst>
                <a:cxn ang="0">
                  <a:pos x="0" y="0"/>
                </a:cxn>
                <a:cxn ang="0">
                  <a:pos x="24" y="54"/>
                </a:cxn>
                <a:cxn ang="0">
                  <a:pos x="66" y="96"/>
                </a:cxn>
                <a:cxn ang="0">
                  <a:pos x="120" y="137"/>
                </a:cxn>
                <a:cxn ang="0">
                  <a:pos x="198" y="173"/>
                </a:cxn>
                <a:cxn ang="0">
                  <a:pos x="293" y="203"/>
                </a:cxn>
                <a:cxn ang="0">
                  <a:pos x="353" y="215"/>
                </a:cxn>
                <a:cxn ang="0">
                  <a:pos x="413" y="227"/>
                </a:cxn>
                <a:cxn ang="0">
                  <a:pos x="479" y="233"/>
                </a:cxn>
                <a:cxn ang="0">
                  <a:pos x="556" y="239"/>
                </a:cxn>
                <a:cxn ang="0">
                  <a:pos x="634" y="245"/>
                </a:cxn>
                <a:cxn ang="0">
                  <a:pos x="724" y="245"/>
                </a:cxn>
                <a:cxn ang="0">
                  <a:pos x="855" y="245"/>
                </a:cxn>
                <a:cxn ang="0">
                  <a:pos x="969" y="239"/>
                </a:cxn>
                <a:cxn ang="0">
                  <a:pos x="969" y="60"/>
                </a:cxn>
                <a:cxn ang="0">
                  <a:pos x="700" y="60"/>
                </a:cxn>
                <a:cxn ang="0">
                  <a:pos x="503" y="54"/>
                </a:cxn>
                <a:cxn ang="0">
                  <a:pos x="317" y="42"/>
                </a:cxn>
                <a:cxn ang="0">
                  <a:pos x="150" y="24"/>
                </a:cxn>
                <a:cxn ang="0">
                  <a:pos x="72" y="12"/>
                </a:cxn>
                <a:cxn ang="0">
                  <a:pos x="0" y="0"/>
                </a:cxn>
                <a:cxn ang="0">
                  <a:pos x="0" y="0"/>
                </a:cxn>
              </a:cxnLst>
              <a:rect l="0" t="0" r="r" b="b"/>
              <a:pathLst>
                <a:path w="969" h="245">
                  <a:moveTo>
                    <a:pt x="0" y="0"/>
                  </a:moveTo>
                  <a:lnTo>
                    <a:pt x="24" y="54"/>
                  </a:lnTo>
                  <a:lnTo>
                    <a:pt x="66" y="96"/>
                  </a:lnTo>
                  <a:lnTo>
                    <a:pt x="120" y="137"/>
                  </a:lnTo>
                  <a:lnTo>
                    <a:pt x="198" y="173"/>
                  </a:lnTo>
                  <a:lnTo>
                    <a:pt x="293" y="203"/>
                  </a:lnTo>
                  <a:lnTo>
                    <a:pt x="353" y="215"/>
                  </a:lnTo>
                  <a:lnTo>
                    <a:pt x="413" y="227"/>
                  </a:lnTo>
                  <a:lnTo>
                    <a:pt x="479" y="233"/>
                  </a:lnTo>
                  <a:lnTo>
                    <a:pt x="556" y="239"/>
                  </a:lnTo>
                  <a:lnTo>
                    <a:pt x="634" y="245"/>
                  </a:lnTo>
                  <a:lnTo>
                    <a:pt x="724" y="245"/>
                  </a:lnTo>
                  <a:lnTo>
                    <a:pt x="855" y="245"/>
                  </a:lnTo>
                  <a:lnTo>
                    <a:pt x="969" y="239"/>
                  </a:lnTo>
                  <a:lnTo>
                    <a:pt x="969" y="60"/>
                  </a:lnTo>
                  <a:lnTo>
                    <a:pt x="700" y="60"/>
                  </a:lnTo>
                  <a:lnTo>
                    <a:pt x="503" y="54"/>
                  </a:lnTo>
                  <a:lnTo>
                    <a:pt x="317" y="42"/>
                  </a:lnTo>
                  <a:lnTo>
                    <a:pt x="150" y="24"/>
                  </a:lnTo>
                  <a:lnTo>
                    <a:pt x="72" y="12"/>
                  </a:lnTo>
                  <a:lnTo>
                    <a:pt x="0" y="0"/>
                  </a:lnTo>
                  <a:lnTo>
                    <a:pt x="0" y="0"/>
                  </a:lnTo>
                  <a:close/>
                </a:path>
              </a:pathLst>
            </a:custGeom>
            <a:gradFill rotWithShape="0">
              <a:gsLst>
                <a:gs pos="0">
                  <a:schemeClr val="bg2"/>
                </a:gs>
                <a:gs pos="100000">
                  <a:schemeClr val="bg2">
                    <a:gamma/>
                    <a:tint val="81961"/>
                    <a:invGamma/>
                  </a:schemeClr>
                </a:gs>
              </a:gsLst>
              <a:lin ang="18900000" scaled="1"/>
            </a:gradFill>
            <a:ln w="9525">
              <a:noFill/>
              <a:round/>
              <a:headEnd/>
              <a:tailEnd/>
            </a:ln>
          </p:spPr>
          <p:txBody>
            <a:bodyPr/>
            <a:lstStyle/>
            <a:p>
              <a:pPr>
                <a:defRPr/>
              </a:pPr>
              <a:endParaRPr lang="es-ES"/>
            </a:p>
          </p:txBody>
        </p:sp>
        <p:sp>
          <p:nvSpPr>
            <p:cNvPr id="17" name="Freeform 15"/>
            <p:cNvSpPr>
              <a:spLocks/>
            </p:cNvSpPr>
            <p:nvPr/>
          </p:nvSpPr>
          <p:spPr bwMode="ltGray">
            <a:xfrm>
              <a:off x="4804" y="3591"/>
              <a:ext cx="954" cy="90"/>
            </a:xfrm>
            <a:custGeom>
              <a:avLst/>
              <a:gdLst/>
              <a:ahLst/>
              <a:cxnLst>
                <a:cxn ang="0">
                  <a:pos x="700" y="0"/>
                </a:cxn>
                <a:cxn ang="0">
                  <a:pos x="598" y="0"/>
                </a:cxn>
                <a:cxn ang="0">
                  <a:pos x="515" y="0"/>
                </a:cxn>
                <a:cxn ang="0">
                  <a:pos x="431" y="0"/>
                </a:cxn>
                <a:cxn ang="0">
                  <a:pos x="365" y="0"/>
                </a:cxn>
                <a:cxn ang="0">
                  <a:pos x="299" y="0"/>
                </a:cxn>
                <a:cxn ang="0">
                  <a:pos x="245" y="0"/>
                </a:cxn>
                <a:cxn ang="0">
                  <a:pos x="198" y="0"/>
                </a:cxn>
                <a:cxn ang="0">
                  <a:pos x="162" y="0"/>
                </a:cxn>
                <a:cxn ang="0">
                  <a:pos x="126" y="6"/>
                </a:cxn>
                <a:cxn ang="0">
                  <a:pos x="96" y="6"/>
                </a:cxn>
                <a:cxn ang="0">
                  <a:pos x="54" y="12"/>
                </a:cxn>
                <a:cxn ang="0">
                  <a:pos x="30" y="12"/>
                </a:cxn>
                <a:cxn ang="0">
                  <a:pos x="12" y="18"/>
                </a:cxn>
                <a:cxn ang="0">
                  <a:pos x="6" y="18"/>
                </a:cxn>
                <a:cxn ang="0">
                  <a:pos x="0" y="24"/>
                </a:cxn>
                <a:cxn ang="0">
                  <a:pos x="6" y="30"/>
                </a:cxn>
                <a:cxn ang="0">
                  <a:pos x="24" y="36"/>
                </a:cxn>
                <a:cxn ang="0">
                  <a:pos x="54" y="42"/>
                </a:cxn>
                <a:cxn ang="0">
                  <a:pos x="102" y="54"/>
                </a:cxn>
                <a:cxn ang="0">
                  <a:pos x="168" y="60"/>
                </a:cxn>
                <a:cxn ang="0">
                  <a:pos x="251" y="66"/>
                </a:cxn>
                <a:cxn ang="0">
                  <a:pos x="341" y="78"/>
                </a:cxn>
                <a:cxn ang="0">
                  <a:pos x="449" y="84"/>
                </a:cxn>
                <a:cxn ang="0">
                  <a:pos x="568" y="84"/>
                </a:cxn>
                <a:cxn ang="0">
                  <a:pos x="694" y="90"/>
                </a:cxn>
                <a:cxn ang="0">
                  <a:pos x="825" y="90"/>
                </a:cxn>
                <a:cxn ang="0">
                  <a:pos x="951" y="90"/>
                </a:cxn>
                <a:cxn ang="0">
                  <a:pos x="951" y="6"/>
                </a:cxn>
                <a:cxn ang="0">
                  <a:pos x="831" y="6"/>
                </a:cxn>
                <a:cxn ang="0">
                  <a:pos x="772" y="6"/>
                </a:cxn>
                <a:cxn ang="0">
                  <a:pos x="700" y="0"/>
                </a:cxn>
                <a:cxn ang="0">
                  <a:pos x="700" y="0"/>
                </a:cxn>
              </a:cxnLst>
              <a:rect l="0" t="0" r="r" b="b"/>
              <a:pathLst>
                <a:path w="951" h="90">
                  <a:moveTo>
                    <a:pt x="700" y="0"/>
                  </a:moveTo>
                  <a:lnTo>
                    <a:pt x="598" y="0"/>
                  </a:lnTo>
                  <a:lnTo>
                    <a:pt x="515" y="0"/>
                  </a:lnTo>
                  <a:lnTo>
                    <a:pt x="431" y="0"/>
                  </a:lnTo>
                  <a:lnTo>
                    <a:pt x="365" y="0"/>
                  </a:lnTo>
                  <a:lnTo>
                    <a:pt x="299" y="0"/>
                  </a:lnTo>
                  <a:lnTo>
                    <a:pt x="245" y="0"/>
                  </a:lnTo>
                  <a:lnTo>
                    <a:pt x="198" y="0"/>
                  </a:lnTo>
                  <a:lnTo>
                    <a:pt x="162" y="0"/>
                  </a:lnTo>
                  <a:lnTo>
                    <a:pt x="126" y="6"/>
                  </a:lnTo>
                  <a:lnTo>
                    <a:pt x="96" y="6"/>
                  </a:lnTo>
                  <a:lnTo>
                    <a:pt x="54" y="12"/>
                  </a:lnTo>
                  <a:lnTo>
                    <a:pt x="30" y="12"/>
                  </a:lnTo>
                  <a:lnTo>
                    <a:pt x="12" y="18"/>
                  </a:lnTo>
                  <a:lnTo>
                    <a:pt x="6" y="18"/>
                  </a:lnTo>
                  <a:lnTo>
                    <a:pt x="0" y="24"/>
                  </a:lnTo>
                  <a:lnTo>
                    <a:pt x="6" y="30"/>
                  </a:lnTo>
                  <a:lnTo>
                    <a:pt x="24" y="36"/>
                  </a:lnTo>
                  <a:lnTo>
                    <a:pt x="54" y="42"/>
                  </a:lnTo>
                  <a:lnTo>
                    <a:pt x="102" y="54"/>
                  </a:lnTo>
                  <a:lnTo>
                    <a:pt x="168" y="60"/>
                  </a:lnTo>
                  <a:lnTo>
                    <a:pt x="251" y="66"/>
                  </a:lnTo>
                  <a:lnTo>
                    <a:pt x="341" y="78"/>
                  </a:lnTo>
                  <a:lnTo>
                    <a:pt x="449" y="84"/>
                  </a:lnTo>
                  <a:lnTo>
                    <a:pt x="568" y="84"/>
                  </a:lnTo>
                  <a:lnTo>
                    <a:pt x="694" y="90"/>
                  </a:lnTo>
                  <a:lnTo>
                    <a:pt x="825" y="90"/>
                  </a:lnTo>
                  <a:lnTo>
                    <a:pt x="951" y="90"/>
                  </a:lnTo>
                  <a:lnTo>
                    <a:pt x="951" y="6"/>
                  </a:lnTo>
                  <a:lnTo>
                    <a:pt x="831" y="6"/>
                  </a:lnTo>
                  <a:lnTo>
                    <a:pt x="772" y="6"/>
                  </a:lnTo>
                  <a:lnTo>
                    <a:pt x="700" y="0"/>
                  </a:lnTo>
                  <a:lnTo>
                    <a:pt x="700" y="0"/>
                  </a:lnTo>
                  <a:close/>
                </a:path>
              </a:pathLst>
            </a:custGeom>
            <a:gradFill rotWithShape="0">
              <a:gsLst>
                <a:gs pos="0">
                  <a:schemeClr val="bg2">
                    <a:gamma/>
                    <a:tint val="81961"/>
                    <a:invGamma/>
                  </a:schemeClr>
                </a:gs>
                <a:gs pos="100000">
                  <a:schemeClr val="bg2"/>
                </a:gs>
              </a:gsLst>
              <a:lin ang="0" scaled="1"/>
            </a:gradFill>
            <a:ln w="9525">
              <a:noFill/>
              <a:round/>
              <a:headEnd/>
              <a:tailEnd/>
            </a:ln>
          </p:spPr>
          <p:txBody>
            <a:bodyPr/>
            <a:lstStyle/>
            <a:p>
              <a:pPr>
                <a:defRPr/>
              </a:pPr>
              <a:endParaRPr lang="es-ES"/>
            </a:p>
          </p:txBody>
        </p:sp>
        <p:sp>
          <p:nvSpPr>
            <p:cNvPr id="18" name="Freeform 16"/>
            <p:cNvSpPr>
              <a:spLocks/>
            </p:cNvSpPr>
            <p:nvPr/>
          </p:nvSpPr>
          <p:spPr bwMode="ltGray">
            <a:xfrm>
              <a:off x="3059" y="1541"/>
              <a:ext cx="102" cy="155"/>
            </a:xfrm>
            <a:custGeom>
              <a:avLst/>
              <a:gdLst/>
              <a:ahLst/>
              <a:cxnLst>
                <a:cxn ang="0">
                  <a:pos x="102" y="0"/>
                </a:cxn>
                <a:cxn ang="0">
                  <a:pos x="0" y="12"/>
                </a:cxn>
                <a:cxn ang="0">
                  <a:pos x="30" y="72"/>
                </a:cxn>
                <a:cxn ang="0">
                  <a:pos x="30" y="155"/>
                </a:cxn>
                <a:cxn ang="0">
                  <a:pos x="72" y="155"/>
                </a:cxn>
                <a:cxn ang="0">
                  <a:pos x="72" y="66"/>
                </a:cxn>
                <a:cxn ang="0">
                  <a:pos x="102" y="0"/>
                </a:cxn>
                <a:cxn ang="0">
                  <a:pos x="102" y="0"/>
                </a:cxn>
              </a:cxnLst>
              <a:rect l="0" t="0" r="r" b="b"/>
              <a:pathLst>
                <a:path w="102" h="155">
                  <a:moveTo>
                    <a:pt x="102" y="0"/>
                  </a:moveTo>
                  <a:lnTo>
                    <a:pt x="0" y="12"/>
                  </a:lnTo>
                  <a:lnTo>
                    <a:pt x="30" y="72"/>
                  </a:lnTo>
                  <a:lnTo>
                    <a:pt x="30" y="155"/>
                  </a:lnTo>
                  <a:lnTo>
                    <a:pt x="72" y="155"/>
                  </a:lnTo>
                  <a:lnTo>
                    <a:pt x="72" y="66"/>
                  </a:lnTo>
                  <a:lnTo>
                    <a:pt x="102" y="0"/>
                  </a:lnTo>
                  <a:lnTo>
                    <a:pt x="102" y="0"/>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es-ES"/>
            </a:p>
          </p:txBody>
        </p:sp>
        <p:sp>
          <p:nvSpPr>
            <p:cNvPr id="19" name="Freeform 17"/>
            <p:cNvSpPr>
              <a:spLocks noEditPoints="1"/>
            </p:cNvSpPr>
            <p:nvPr/>
          </p:nvSpPr>
          <p:spPr bwMode="ltGray">
            <a:xfrm>
              <a:off x="3059" y="1690"/>
              <a:ext cx="90" cy="96"/>
            </a:xfrm>
            <a:custGeom>
              <a:avLst/>
              <a:gdLst/>
              <a:ahLst/>
              <a:cxnLst>
                <a:cxn ang="0">
                  <a:pos x="48" y="96"/>
                </a:cxn>
                <a:cxn ang="0">
                  <a:pos x="72" y="72"/>
                </a:cxn>
                <a:cxn ang="0">
                  <a:pos x="84" y="48"/>
                </a:cxn>
                <a:cxn ang="0">
                  <a:pos x="90" y="36"/>
                </a:cxn>
                <a:cxn ang="0">
                  <a:pos x="84" y="24"/>
                </a:cxn>
                <a:cxn ang="0">
                  <a:pos x="66" y="6"/>
                </a:cxn>
                <a:cxn ang="0">
                  <a:pos x="42" y="0"/>
                </a:cxn>
                <a:cxn ang="0">
                  <a:pos x="24" y="0"/>
                </a:cxn>
                <a:cxn ang="0">
                  <a:pos x="12" y="12"/>
                </a:cxn>
                <a:cxn ang="0">
                  <a:pos x="6" y="24"/>
                </a:cxn>
                <a:cxn ang="0">
                  <a:pos x="0" y="36"/>
                </a:cxn>
                <a:cxn ang="0">
                  <a:pos x="12" y="66"/>
                </a:cxn>
                <a:cxn ang="0">
                  <a:pos x="30" y="84"/>
                </a:cxn>
                <a:cxn ang="0">
                  <a:pos x="48" y="96"/>
                </a:cxn>
                <a:cxn ang="0">
                  <a:pos x="48" y="96"/>
                </a:cxn>
                <a:cxn ang="0">
                  <a:pos x="48" y="12"/>
                </a:cxn>
                <a:cxn ang="0">
                  <a:pos x="66" y="18"/>
                </a:cxn>
                <a:cxn ang="0">
                  <a:pos x="72" y="24"/>
                </a:cxn>
                <a:cxn ang="0">
                  <a:pos x="72" y="36"/>
                </a:cxn>
                <a:cxn ang="0">
                  <a:pos x="72" y="48"/>
                </a:cxn>
                <a:cxn ang="0">
                  <a:pos x="54" y="66"/>
                </a:cxn>
                <a:cxn ang="0">
                  <a:pos x="48" y="78"/>
                </a:cxn>
                <a:cxn ang="0">
                  <a:pos x="30" y="66"/>
                </a:cxn>
                <a:cxn ang="0">
                  <a:pos x="24" y="48"/>
                </a:cxn>
                <a:cxn ang="0">
                  <a:pos x="18" y="30"/>
                </a:cxn>
                <a:cxn ang="0">
                  <a:pos x="30" y="12"/>
                </a:cxn>
                <a:cxn ang="0">
                  <a:pos x="48" y="12"/>
                </a:cxn>
                <a:cxn ang="0">
                  <a:pos x="48" y="12"/>
                </a:cxn>
              </a:cxnLst>
              <a:rect l="0" t="0" r="r" b="b"/>
              <a:pathLst>
                <a:path w="90" h="96">
                  <a:moveTo>
                    <a:pt x="48" y="96"/>
                  </a:moveTo>
                  <a:lnTo>
                    <a:pt x="72" y="72"/>
                  </a:lnTo>
                  <a:lnTo>
                    <a:pt x="84" y="48"/>
                  </a:lnTo>
                  <a:lnTo>
                    <a:pt x="90" y="36"/>
                  </a:lnTo>
                  <a:lnTo>
                    <a:pt x="84" y="24"/>
                  </a:lnTo>
                  <a:lnTo>
                    <a:pt x="66" y="6"/>
                  </a:lnTo>
                  <a:lnTo>
                    <a:pt x="42" y="0"/>
                  </a:lnTo>
                  <a:lnTo>
                    <a:pt x="24" y="0"/>
                  </a:lnTo>
                  <a:lnTo>
                    <a:pt x="12" y="12"/>
                  </a:lnTo>
                  <a:lnTo>
                    <a:pt x="6" y="24"/>
                  </a:lnTo>
                  <a:lnTo>
                    <a:pt x="0" y="36"/>
                  </a:lnTo>
                  <a:lnTo>
                    <a:pt x="12" y="66"/>
                  </a:lnTo>
                  <a:lnTo>
                    <a:pt x="30" y="84"/>
                  </a:lnTo>
                  <a:lnTo>
                    <a:pt x="48" y="96"/>
                  </a:lnTo>
                  <a:lnTo>
                    <a:pt x="48" y="96"/>
                  </a:lnTo>
                  <a:close/>
                  <a:moveTo>
                    <a:pt x="48" y="12"/>
                  </a:moveTo>
                  <a:lnTo>
                    <a:pt x="66" y="18"/>
                  </a:lnTo>
                  <a:lnTo>
                    <a:pt x="72" y="24"/>
                  </a:lnTo>
                  <a:lnTo>
                    <a:pt x="72" y="36"/>
                  </a:lnTo>
                  <a:lnTo>
                    <a:pt x="72" y="48"/>
                  </a:lnTo>
                  <a:lnTo>
                    <a:pt x="54" y="66"/>
                  </a:lnTo>
                  <a:lnTo>
                    <a:pt x="48" y="78"/>
                  </a:lnTo>
                  <a:lnTo>
                    <a:pt x="30" y="66"/>
                  </a:lnTo>
                  <a:lnTo>
                    <a:pt x="24" y="48"/>
                  </a:lnTo>
                  <a:lnTo>
                    <a:pt x="18" y="30"/>
                  </a:lnTo>
                  <a:lnTo>
                    <a:pt x="30" y="12"/>
                  </a:lnTo>
                  <a:lnTo>
                    <a:pt x="48" y="12"/>
                  </a:lnTo>
                  <a:lnTo>
                    <a:pt x="48" y="12"/>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es-ES"/>
            </a:p>
          </p:txBody>
        </p:sp>
        <p:sp>
          <p:nvSpPr>
            <p:cNvPr id="20" name="Freeform 18"/>
            <p:cNvSpPr>
              <a:spLocks noEditPoints="1"/>
            </p:cNvSpPr>
            <p:nvPr/>
          </p:nvSpPr>
          <p:spPr bwMode="ltGray">
            <a:xfrm>
              <a:off x="3059" y="1768"/>
              <a:ext cx="90" cy="108"/>
            </a:xfrm>
            <a:custGeom>
              <a:avLst/>
              <a:gdLst/>
              <a:ahLst/>
              <a:cxnLst>
                <a:cxn ang="0">
                  <a:pos x="0" y="90"/>
                </a:cxn>
                <a:cxn ang="0">
                  <a:pos x="12" y="102"/>
                </a:cxn>
                <a:cxn ang="0">
                  <a:pos x="24" y="108"/>
                </a:cxn>
                <a:cxn ang="0">
                  <a:pos x="54" y="108"/>
                </a:cxn>
                <a:cxn ang="0">
                  <a:pos x="78" y="96"/>
                </a:cxn>
                <a:cxn ang="0">
                  <a:pos x="90" y="72"/>
                </a:cxn>
                <a:cxn ang="0">
                  <a:pos x="84" y="42"/>
                </a:cxn>
                <a:cxn ang="0">
                  <a:pos x="66" y="24"/>
                </a:cxn>
                <a:cxn ang="0">
                  <a:pos x="54" y="12"/>
                </a:cxn>
                <a:cxn ang="0">
                  <a:pos x="48" y="6"/>
                </a:cxn>
                <a:cxn ang="0">
                  <a:pos x="48" y="6"/>
                </a:cxn>
                <a:cxn ang="0">
                  <a:pos x="48" y="0"/>
                </a:cxn>
                <a:cxn ang="0">
                  <a:pos x="24" y="24"/>
                </a:cxn>
                <a:cxn ang="0">
                  <a:pos x="6" y="48"/>
                </a:cxn>
                <a:cxn ang="0">
                  <a:pos x="0" y="66"/>
                </a:cxn>
                <a:cxn ang="0">
                  <a:pos x="0" y="90"/>
                </a:cxn>
                <a:cxn ang="0">
                  <a:pos x="0" y="90"/>
                </a:cxn>
                <a:cxn ang="0">
                  <a:pos x="12" y="66"/>
                </a:cxn>
                <a:cxn ang="0">
                  <a:pos x="18" y="48"/>
                </a:cxn>
                <a:cxn ang="0">
                  <a:pos x="30" y="36"/>
                </a:cxn>
                <a:cxn ang="0">
                  <a:pos x="42" y="24"/>
                </a:cxn>
                <a:cxn ang="0">
                  <a:pos x="48" y="18"/>
                </a:cxn>
                <a:cxn ang="0">
                  <a:pos x="66" y="30"/>
                </a:cxn>
                <a:cxn ang="0">
                  <a:pos x="72" y="48"/>
                </a:cxn>
                <a:cxn ang="0">
                  <a:pos x="78" y="72"/>
                </a:cxn>
                <a:cxn ang="0">
                  <a:pos x="78" y="84"/>
                </a:cxn>
                <a:cxn ang="0">
                  <a:pos x="66" y="96"/>
                </a:cxn>
                <a:cxn ang="0">
                  <a:pos x="42" y="102"/>
                </a:cxn>
                <a:cxn ang="0">
                  <a:pos x="30" y="96"/>
                </a:cxn>
                <a:cxn ang="0">
                  <a:pos x="18" y="90"/>
                </a:cxn>
                <a:cxn ang="0">
                  <a:pos x="12" y="78"/>
                </a:cxn>
                <a:cxn ang="0">
                  <a:pos x="12" y="66"/>
                </a:cxn>
                <a:cxn ang="0">
                  <a:pos x="12" y="66"/>
                </a:cxn>
              </a:cxnLst>
              <a:rect l="0" t="0" r="r" b="b"/>
              <a:pathLst>
                <a:path w="90" h="108">
                  <a:moveTo>
                    <a:pt x="0" y="90"/>
                  </a:moveTo>
                  <a:lnTo>
                    <a:pt x="12" y="102"/>
                  </a:lnTo>
                  <a:lnTo>
                    <a:pt x="24" y="108"/>
                  </a:lnTo>
                  <a:lnTo>
                    <a:pt x="54" y="108"/>
                  </a:lnTo>
                  <a:lnTo>
                    <a:pt x="78" y="96"/>
                  </a:lnTo>
                  <a:lnTo>
                    <a:pt x="90" y="72"/>
                  </a:lnTo>
                  <a:lnTo>
                    <a:pt x="84" y="42"/>
                  </a:lnTo>
                  <a:lnTo>
                    <a:pt x="66" y="24"/>
                  </a:lnTo>
                  <a:lnTo>
                    <a:pt x="54" y="12"/>
                  </a:lnTo>
                  <a:lnTo>
                    <a:pt x="48" y="6"/>
                  </a:lnTo>
                  <a:lnTo>
                    <a:pt x="48" y="6"/>
                  </a:lnTo>
                  <a:lnTo>
                    <a:pt x="48" y="0"/>
                  </a:lnTo>
                  <a:lnTo>
                    <a:pt x="24" y="24"/>
                  </a:lnTo>
                  <a:lnTo>
                    <a:pt x="6" y="48"/>
                  </a:lnTo>
                  <a:lnTo>
                    <a:pt x="0" y="66"/>
                  </a:lnTo>
                  <a:lnTo>
                    <a:pt x="0" y="90"/>
                  </a:lnTo>
                  <a:lnTo>
                    <a:pt x="0" y="90"/>
                  </a:lnTo>
                  <a:close/>
                  <a:moveTo>
                    <a:pt x="12" y="66"/>
                  </a:moveTo>
                  <a:lnTo>
                    <a:pt x="18" y="48"/>
                  </a:lnTo>
                  <a:lnTo>
                    <a:pt x="30" y="36"/>
                  </a:lnTo>
                  <a:lnTo>
                    <a:pt x="42" y="24"/>
                  </a:lnTo>
                  <a:lnTo>
                    <a:pt x="48" y="18"/>
                  </a:lnTo>
                  <a:lnTo>
                    <a:pt x="66" y="30"/>
                  </a:lnTo>
                  <a:lnTo>
                    <a:pt x="72" y="48"/>
                  </a:lnTo>
                  <a:lnTo>
                    <a:pt x="78" y="72"/>
                  </a:lnTo>
                  <a:lnTo>
                    <a:pt x="78" y="84"/>
                  </a:lnTo>
                  <a:lnTo>
                    <a:pt x="66" y="96"/>
                  </a:lnTo>
                  <a:lnTo>
                    <a:pt x="42" y="102"/>
                  </a:lnTo>
                  <a:lnTo>
                    <a:pt x="30" y="96"/>
                  </a:lnTo>
                  <a:lnTo>
                    <a:pt x="18" y="90"/>
                  </a:lnTo>
                  <a:lnTo>
                    <a:pt x="12" y="78"/>
                  </a:lnTo>
                  <a:lnTo>
                    <a:pt x="12" y="66"/>
                  </a:lnTo>
                  <a:lnTo>
                    <a:pt x="12" y="66"/>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es-ES"/>
            </a:p>
          </p:txBody>
        </p:sp>
        <p:sp>
          <p:nvSpPr>
            <p:cNvPr id="21" name="Freeform 19"/>
            <p:cNvSpPr>
              <a:spLocks/>
            </p:cNvSpPr>
            <p:nvPr/>
          </p:nvSpPr>
          <p:spPr bwMode="ltGray">
            <a:xfrm>
              <a:off x="5470" y="1205"/>
              <a:ext cx="102" cy="156"/>
            </a:xfrm>
            <a:custGeom>
              <a:avLst/>
              <a:gdLst/>
              <a:ahLst/>
              <a:cxnLst>
                <a:cxn ang="0">
                  <a:pos x="102" y="0"/>
                </a:cxn>
                <a:cxn ang="0">
                  <a:pos x="0" y="6"/>
                </a:cxn>
                <a:cxn ang="0">
                  <a:pos x="30" y="72"/>
                </a:cxn>
                <a:cxn ang="0">
                  <a:pos x="30" y="156"/>
                </a:cxn>
                <a:cxn ang="0">
                  <a:pos x="72" y="156"/>
                </a:cxn>
                <a:cxn ang="0">
                  <a:pos x="72" y="66"/>
                </a:cxn>
                <a:cxn ang="0">
                  <a:pos x="102" y="0"/>
                </a:cxn>
                <a:cxn ang="0">
                  <a:pos x="102" y="0"/>
                </a:cxn>
              </a:cxnLst>
              <a:rect l="0" t="0" r="r" b="b"/>
              <a:pathLst>
                <a:path w="102" h="156">
                  <a:moveTo>
                    <a:pt x="102" y="0"/>
                  </a:moveTo>
                  <a:lnTo>
                    <a:pt x="0" y="6"/>
                  </a:lnTo>
                  <a:lnTo>
                    <a:pt x="30" y="72"/>
                  </a:lnTo>
                  <a:lnTo>
                    <a:pt x="30" y="156"/>
                  </a:lnTo>
                  <a:lnTo>
                    <a:pt x="72" y="156"/>
                  </a:lnTo>
                  <a:lnTo>
                    <a:pt x="72" y="66"/>
                  </a:lnTo>
                  <a:lnTo>
                    <a:pt x="102" y="0"/>
                  </a:lnTo>
                  <a:lnTo>
                    <a:pt x="102" y="0"/>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es-ES"/>
            </a:p>
          </p:txBody>
        </p:sp>
        <p:sp>
          <p:nvSpPr>
            <p:cNvPr id="22" name="Freeform 20"/>
            <p:cNvSpPr>
              <a:spLocks noEditPoints="1"/>
            </p:cNvSpPr>
            <p:nvPr/>
          </p:nvSpPr>
          <p:spPr bwMode="ltGray">
            <a:xfrm>
              <a:off x="5476" y="1349"/>
              <a:ext cx="84" cy="96"/>
            </a:xfrm>
            <a:custGeom>
              <a:avLst/>
              <a:gdLst/>
              <a:ahLst/>
              <a:cxnLst>
                <a:cxn ang="0">
                  <a:pos x="42" y="96"/>
                </a:cxn>
                <a:cxn ang="0">
                  <a:pos x="66" y="78"/>
                </a:cxn>
                <a:cxn ang="0">
                  <a:pos x="84" y="54"/>
                </a:cxn>
                <a:cxn ang="0">
                  <a:pos x="84" y="30"/>
                </a:cxn>
                <a:cxn ang="0">
                  <a:pos x="66" y="6"/>
                </a:cxn>
                <a:cxn ang="0">
                  <a:pos x="42" y="0"/>
                </a:cxn>
                <a:cxn ang="0">
                  <a:pos x="24" y="6"/>
                </a:cxn>
                <a:cxn ang="0">
                  <a:pos x="12" y="18"/>
                </a:cxn>
                <a:cxn ang="0">
                  <a:pos x="6" y="30"/>
                </a:cxn>
                <a:cxn ang="0">
                  <a:pos x="0" y="42"/>
                </a:cxn>
                <a:cxn ang="0">
                  <a:pos x="12" y="66"/>
                </a:cxn>
                <a:cxn ang="0">
                  <a:pos x="30" y="84"/>
                </a:cxn>
                <a:cxn ang="0">
                  <a:pos x="42" y="96"/>
                </a:cxn>
                <a:cxn ang="0">
                  <a:pos x="42" y="96"/>
                </a:cxn>
                <a:cxn ang="0">
                  <a:pos x="48" y="12"/>
                </a:cxn>
                <a:cxn ang="0">
                  <a:pos x="66" y="18"/>
                </a:cxn>
                <a:cxn ang="0">
                  <a:pos x="72" y="30"/>
                </a:cxn>
                <a:cxn ang="0">
                  <a:pos x="72" y="42"/>
                </a:cxn>
                <a:cxn ang="0">
                  <a:pos x="66" y="54"/>
                </a:cxn>
                <a:cxn ang="0">
                  <a:pos x="54" y="72"/>
                </a:cxn>
                <a:cxn ang="0">
                  <a:pos x="42" y="84"/>
                </a:cxn>
                <a:cxn ang="0">
                  <a:pos x="42" y="84"/>
                </a:cxn>
                <a:cxn ang="0">
                  <a:pos x="30" y="72"/>
                </a:cxn>
                <a:cxn ang="0">
                  <a:pos x="18" y="54"/>
                </a:cxn>
                <a:cxn ang="0">
                  <a:pos x="18" y="30"/>
                </a:cxn>
                <a:cxn ang="0">
                  <a:pos x="30" y="18"/>
                </a:cxn>
                <a:cxn ang="0">
                  <a:pos x="48" y="12"/>
                </a:cxn>
                <a:cxn ang="0">
                  <a:pos x="48" y="12"/>
                </a:cxn>
              </a:cxnLst>
              <a:rect l="0" t="0" r="r" b="b"/>
              <a:pathLst>
                <a:path w="84" h="96">
                  <a:moveTo>
                    <a:pt x="42" y="96"/>
                  </a:moveTo>
                  <a:lnTo>
                    <a:pt x="66" y="78"/>
                  </a:lnTo>
                  <a:lnTo>
                    <a:pt x="84" y="54"/>
                  </a:lnTo>
                  <a:lnTo>
                    <a:pt x="84" y="30"/>
                  </a:lnTo>
                  <a:lnTo>
                    <a:pt x="66" y="6"/>
                  </a:lnTo>
                  <a:lnTo>
                    <a:pt x="42" y="0"/>
                  </a:lnTo>
                  <a:lnTo>
                    <a:pt x="24" y="6"/>
                  </a:lnTo>
                  <a:lnTo>
                    <a:pt x="12" y="18"/>
                  </a:lnTo>
                  <a:lnTo>
                    <a:pt x="6" y="30"/>
                  </a:lnTo>
                  <a:lnTo>
                    <a:pt x="0" y="42"/>
                  </a:lnTo>
                  <a:lnTo>
                    <a:pt x="12" y="66"/>
                  </a:lnTo>
                  <a:lnTo>
                    <a:pt x="30" y="84"/>
                  </a:lnTo>
                  <a:lnTo>
                    <a:pt x="42" y="96"/>
                  </a:lnTo>
                  <a:lnTo>
                    <a:pt x="42" y="96"/>
                  </a:lnTo>
                  <a:close/>
                  <a:moveTo>
                    <a:pt x="48" y="12"/>
                  </a:moveTo>
                  <a:lnTo>
                    <a:pt x="66" y="18"/>
                  </a:lnTo>
                  <a:lnTo>
                    <a:pt x="72" y="30"/>
                  </a:lnTo>
                  <a:lnTo>
                    <a:pt x="72" y="42"/>
                  </a:lnTo>
                  <a:lnTo>
                    <a:pt x="66" y="54"/>
                  </a:lnTo>
                  <a:lnTo>
                    <a:pt x="54" y="72"/>
                  </a:lnTo>
                  <a:lnTo>
                    <a:pt x="42" y="84"/>
                  </a:lnTo>
                  <a:lnTo>
                    <a:pt x="42" y="84"/>
                  </a:lnTo>
                  <a:lnTo>
                    <a:pt x="30" y="72"/>
                  </a:lnTo>
                  <a:lnTo>
                    <a:pt x="18" y="54"/>
                  </a:lnTo>
                  <a:lnTo>
                    <a:pt x="18" y="30"/>
                  </a:lnTo>
                  <a:lnTo>
                    <a:pt x="30" y="18"/>
                  </a:lnTo>
                  <a:lnTo>
                    <a:pt x="48" y="12"/>
                  </a:lnTo>
                  <a:lnTo>
                    <a:pt x="48" y="12"/>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es-ES"/>
            </a:p>
          </p:txBody>
        </p:sp>
        <p:sp>
          <p:nvSpPr>
            <p:cNvPr id="23" name="Freeform 21"/>
            <p:cNvSpPr>
              <a:spLocks noEditPoints="1"/>
            </p:cNvSpPr>
            <p:nvPr/>
          </p:nvSpPr>
          <p:spPr bwMode="ltGray">
            <a:xfrm>
              <a:off x="5470" y="1433"/>
              <a:ext cx="90" cy="108"/>
            </a:xfrm>
            <a:custGeom>
              <a:avLst/>
              <a:gdLst/>
              <a:ahLst/>
              <a:cxnLst>
                <a:cxn ang="0">
                  <a:pos x="6" y="90"/>
                </a:cxn>
                <a:cxn ang="0">
                  <a:pos x="18" y="102"/>
                </a:cxn>
                <a:cxn ang="0">
                  <a:pos x="30" y="108"/>
                </a:cxn>
                <a:cxn ang="0">
                  <a:pos x="60" y="108"/>
                </a:cxn>
                <a:cxn ang="0">
                  <a:pos x="84" y="96"/>
                </a:cxn>
                <a:cxn ang="0">
                  <a:pos x="90" y="84"/>
                </a:cxn>
                <a:cxn ang="0">
                  <a:pos x="90" y="66"/>
                </a:cxn>
                <a:cxn ang="0">
                  <a:pos x="84" y="36"/>
                </a:cxn>
                <a:cxn ang="0">
                  <a:pos x="72" y="18"/>
                </a:cxn>
                <a:cxn ang="0">
                  <a:pos x="60" y="6"/>
                </a:cxn>
                <a:cxn ang="0">
                  <a:pos x="54" y="0"/>
                </a:cxn>
                <a:cxn ang="0">
                  <a:pos x="54" y="0"/>
                </a:cxn>
                <a:cxn ang="0">
                  <a:pos x="48" y="0"/>
                </a:cxn>
                <a:cxn ang="0">
                  <a:pos x="24" y="24"/>
                </a:cxn>
                <a:cxn ang="0">
                  <a:pos x="12" y="48"/>
                </a:cxn>
                <a:cxn ang="0">
                  <a:pos x="0" y="66"/>
                </a:cxn>
                <a:cxn ang="0">
                  <a:pos x="6" y="90"/>
                </a:cxn>
                <a:cxn ang="0">
                  <a:pos x="6" y="90"/>
                </a:cxn>
                <a:cxn ang="0">
                  <a:pos x="18" y="66"/>
                </a:cxn>
                <a:cxn ang="0">
                  <a:pos x="24" y="48"/>
                </a:cxn>
                <a:cxn ang="0">
                  <a:pos x="36" y="30"/>
                </a:cxn>
                <a:cxn ang="0">
                  <a:pos x="42" y="18"/>
                </a:cxn>
                <a:cxn ang="0">
                  <a:pos x="48" y="12"/>
                </a:cxn>
                <a:cxn ang="0">
                  <a:pos x="78" y="42"/>
                </a:cxn>
                <a:cxn ang="0">
                  <a:pos x="84" y="66"/>
                </a:cxn>
                <a:cxn ang="0">
                  <a:pos x="66" y="90"/>
                </a:cxn>
                <a:cxn ang="0">
                  <a:pos x="54" y="96"/>
                </a:cxn>
                <a:cxn ang="0">
                  <a:pos x="42" y="96"/>
                </a:cxn>
                <a:cxn ang="0">
                  <a:pos x="30" y="96"/>
                </a:cxn>
                <a:cxn ang="0">
                  <a:pos x="24" y="84"/>
                </a:cxn>
                <a:cxn ang="0">
                  <a:pos x="18" y="78"/>
                </a:cxn>
                <a:cxn ang="0">
                  <a:pos x="18" y="66"/>
                </a:cxn>
                <a:cxn ang="0">
                  <a:pos x="18" y="66"/>
                </a:cxn>
              </a:cxnLst>
              <a:rect l="0" t="0" r="r" b="b"/>
              <a:pathLst>
                <a:path w="90" h="108">
                  <a:moveTo>
                    <a:pt x="6" y="90"/>
                  </a:moveTo>
                  <a:lnTo>
                    <a:pt x="18" y="102"/>
                  </a:lnTo>
                  <a:lnTo>
                    <a:pt x="30" y="108"/>
                  </a:lnTo>
                  <a:lnTo>
                    <a:pt x="60" y="108"/>
                  </a:lnTo>
                  <a:lnTo>
                    <a:pt x="84" y="96"/>
                  </a:lnTo>
                  <a:lnTo>
                    <a:pt x="90" y="84"/>
                  </a:lnTo>
                  <a:lnTo>
                    <a:pt x="90" y="66"/>
                  </a:lnTo>
                  <a:lnTo>
                    <a:pt x="84" y="36"/>
                  </a:lnTo>
                  <a:lnTo>
                    <a:pt x="72" y="18"/>
                  </a:lnTo>
                  <a:lnTo>
                    <a:pt x="60" y="6"/>
                  </a:lnTo>
                  <a:lnTo>
                    <a:pt x="54" y="0"/>
                  </a:lnTo>
                  <a:lnTo>
                    <a:pt x="54" y="0"/>
                  </a:lnTo>
                  <a:lnTo>
                    <a:pt x="48" y="0"/>
                  </a:lnTo>
                  <a:lnTo>
                    <a:pt x="24" y="24"/>
                  </a:lnTo>
                  <a:lnTo>
                    <a:pt x="12" y="48"/>
                  </a:lnTo>
                  <a:lnTo>
                    <a:pt x="0" y="66"/>
                  </a:lnTo>
                  <a:lnTo>
                    <a:pt x="6" y="90"/>
                  </a:lnTo>
                  <a:lnTo>
                    <a:pt x="6" y="90"/>
                  </a:lnTo>
                  <a:close/>
                  <a:moveTo>
                    <a:pt x="18" y="66"/>
                  </a:moveTo>
                  <a:lnTo>
                    <a:pt x="24" y="48"/>
                  </a:lnTo>
                  <a:lnTo>
                    <a:pt x="36" y="30"/>
                  </a:lnTo>
                  <a:lnTo>
                    <a:pt x="42" y="18"/>
                  </a:lnTo>
                  <a:lnTo>
                    <a:pt x="48" y="12"/>
                  </a:lnTo>
                  <a:lnTo>
                    <a:pt x="78" y="42"/>
                  </a:lnTo>
                  <a:lnTo>
                    <a:pt x="84" y="66"/>
                  </a:lnTo>
                  <a:lnTo>
                    <a:pt x="66" y="90"/>
                  </a:lnTo>
                  <a:lnTo>
                    <a:pt x="54" y="96"/>
                  </a:lnTo>
                  <a:lnTo>
                    <a:pt x="42" y="96"/>
                  </a:lnTo>
                  <a:lnTo>
                    <a:pt x="30" y="96"/>
                  </a:lnTo>
                  <a:lnTo>
                    <a:pt x="24" y="84"/>
                  </a:lnTo>
                  <a:lnTo>
                    <a:pt x="18" y="78"/>
                  </a:lnTo>
                  <a:lnTo>
                    <a:pt x="18" y="66"/>
                  </a:lnTo>
                  <a:lnTo>
                    <a:pt x="18" y="66"/>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es-ES"/>
            </a:p>
          </p:txBody>
        </p:sp>
        <p:sp>
          <p:nvSpPr>
            <p:cNvPr id="24" name="Freeform 22"/>
            <p:cNvSpPr>
              <a:spLocks noEditPoints="1"/>
            </p:cNvSpPr>
            <p:nvPr/>
          </p:nvSpPr>
          <p:spPr bwMode="ltGray">
            <a:xfrm>
              <a:off x="5428" y="3525"/>
              <a:ext cx="66" cy="96"/>
            </a:xfrm>
            <a:custGeom>
              <a:avLst/>
              <a:gdLst/>
              <a:ahLst/>
              <a:cxnLst>
                <a:cxn ang="0">
                  <a:pos x="30" y="96"/>
                </a:cxn>
                <a:cxn ang="0">
                  <a:pos x="54" y="72"/>
                </a:cxn>
                <a:cxn ang="0">
                  <a:pos x="66" y="48"/>
                </a:cxn>
                <a:cxn ang="0">
                  <a:pos x="66" y="24"/>
                </a:cxn>
                <a:cxn ang="0">
                  <a:pos x="54" y="6"/>
                </a:cxn>
                <a:cxn ang="0">
                  <a:pos x="30" y="0"/>
                </a:cxn>
                <a:cxn ang="0">
                  <a:pos x="18" y="0"/>
                </a:cxn>
                <a:cxn ang="0">
                  <a:pos x="6" y="12"/>
                </a:cxn>
                <a:cxn ang="0">
                  <a:pos x="0" y="36"/>
                </a:cxn>
                <a:cxn ang="0">
                  <a:pos x="6" y="60"/>
                </a:cxn>
                <a:cxn ang="0">
                  <a:pos x="18" y="84"/>
                </a:cxn>
                <a:cxn ang="0">
                  <a:pos x="30" y="96"/>
                </a:cxn>
                <a:cxn ang="0">
                  <a:pos x="30" y="96"/>
                </a:cxn>
                <a:cxn ang="0">
                  <a:pos x="30" y="12"/>
                </a:cxn>
                <a:cxn ang="0">
                  <a:pos x="48" y="18"/>
                </a:cxn>
                <a:cxn ang="0">
                  <a:pos x="54" y="24"/>
                </a:cxn>
                <a:cxn ang="0">
                  <a:pos x="54" y="36"/>
                </a:cxn>
                <a:cxn ang="0">
                  <a:pos x="48" y="48"/>
                </a:cxn>
                <a:cxn ang="0">
                  <a:pos x="36" y="66"/>
                </a:cxn>
                <a:cxn ang="0">
                  <a:pos x="30" y="78"/>
                </a:cxn>
                <a:cxn ang="0">
                  <a:pos x="18" y="66"/>
                </a:cxn>
                <a:cxn ang="0">
                  <a:pos x="12" y="48"/>
                </a:cxn>
                <a:cxn ang="0">
                  <a:pos x="6" y="30"/>
                </a:cxn>
                <a:cxn ang="0">
                  <a:pos x="18" y="12"/>
                </a:cxn>
                <a:cxn ang="0">
                  <a:pos x="30" y="12"/>
                </a:cxn>
                <a:cxn ang="0">
                  <a:pos x="30" y="12"/>
                </a:cxn>
              </a:cxnLst>
              <a:rect l="0" t="0" r="r" b="b"/>
              <a:pathLst>
                <a:path w="66" h="96">
                  <a:moveTo>
                    <a:pt x="30" y="96"/>
                  </a:moveTo>
                  <a:lnTo>
                    <a:pt x="54" y="72"/>
                  </a:lnTo>
                  <a:lnTo>
                    <a:pt x="66" y="48"/>
                  </a:lnTo>
                  <a:lnTo>
                    <a:pt x="66" y="24"/>
                  </a:lnTo>
                  <a:lnTo>
                    <a:pt x="54" y="6"/>
                  </a:lnTo>
                  <a:lnTo>
                    <a:pt x="30" y="0"/>
                  </a:lnTo>
                  <a:lnTo>
                    <a:pt x="18" y="0"/>
                  </a:lnTo>
                  <a:lnTo>
                    <a:pt x="6" y="12"/>
                  </a:lnTo>
                  <a:lnTo>
                    <a:pt x="0" y="36"/>
                  </a:lnTo>
                  <a:lnTo>
                    <a:pt x="6" y="60"/>
                  </a:lnTo>
                  <a:lnTo>
                    <a:pt x="18" y="84"/>
                  </a:lnTo>
                  <a:lnTo>
                    <a:pt x="30" y="96"/>
                  </a:lnTo>
                  <a:lnTo>
                    <a:pt x="30" y="96"/>
                  </a:lnTo>
                  <a:close/>
                  <a:moveTo>
                    <a:pt x="30" y="12"/>
                  </a:moveTo>
                  <a:lnTo>
                    <a:pt x="48" y="18"/>
                  </a:lnTo>
                  <a:lnTo>
                    <a:pt x="54" y="24"/>
                  </a:lnTo>
                  <a:lnTo>
                    <a:pt x="54" y="36"/>
                  </a:lnTo>
                  <a:lnTo>
                    <a:pt x="48" y="48"/>
                  </a:lnTo>
                  <a:lnTo>
                    <a:pt x="36" y="66"/>
                  </a:lnTo>
                  <a:lnTo>
                    <a:pt x="30" y="78"/>
                  </a:lnTo>
                  <a:lnTo>
                    <a:pt x="18" y="66"/>
                  </a:lnTo>
                  <a:lnTo>
                    <a:pt x="12" y="48"/>
                  </a:lnTo>
                  <a:lnTo>
                    <a:pt x="6" y="30"/>
                  </a:lnTo>
                  <a:lnTo>
                    <a:pt x="18" y="12"/>
                  </a:lnTo>
                  <a:lnTo>
                    <a:pt x="30" y="12"/>
                  </a:lnTo>
                  <a:lnTo>
                    <a:pt x="30" y="12"/>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es-ES"/>
            </a:p>
          </p:txBody>
        </p:sp>
        <p:sp>
          <p:nvSpPr>
            <p:cNvPr id="25" name="Freeform 23"/>
            <p:cNvSpPr>
              <a:spLocks/>
            </p:cNvSpPr>
            <p:nvPr/>
          </p:nvSpPr>
          <p:spPr bwMode="ltGray">
            <a:xfrm>
              <a:off x="3017" y="1127"/>
              <a:ext cx="2603" cy="444"/>
            </a:xfrm>
            <a:custGeom>
              <a:avLst/>
              <a:gdLst/>
              <a:ahLst/>
              <a:cxnLst>
                <a:cxn ang="0">
                  <a:pos x="2577" y="0"/>
                </a:cxn>
                <a:cxn ang="0">
                  <a:pos x="2594" y="72"/>
                </a:cxn>
                <a:cxn ang="0">
                  <a:pos x="6" y="444"/>
                </a:cxn>
                <a:cxn ang="0">
                  <a:pos x="0" y="396"/>
                </a:cxn>
                <a:cxn ang="0">
                  <a:pos x="1225" y="96"/>
                </a:cxn>
                <a:cxn ang="0">
                  <a:pos x="1351" y="78"/>
                </a:cxn>
                <a:cxn ang="0">
                  <a:pos x="2577" y="0"/>
                </a:cxn>
                <a:cxn ang="0">
                  <a:pos x="2577" y="0"/>
                </a:cxn>
              </a:cxnLst>
              <a:rect l="0" t="0" r="r" b="b"/>
              <a:pathLst>
                <a:path w="2594" h="444">
                  <a:moveTo>
                    <a:pt x="2577" y="0"/>
                  </a:moveTo>
                  <a:lnTo>
                    <a:pt x="2594" y="72"/>
                  </a:lnTo>
                  <a:lnTo>
                    <a:pt x="6" y="444"/>
                  </a:lnTo>
                  <a:lnTo>
                    <a:pt x="0" y="396"/>
                  </a:lnTo>
                  <a:lnTo>
                    <a:pt x="1225" y="96"/>
                  </a:lnTo>
                  <a:lnTo>
                    <a:pt x="1351" y="78"/>
                  </a:lnTo>
                  <a:lnTo>
                    <a:pt x="2577" y="0"/>
                  </a:lnTo>
                  <a:lnTo>
                    <a:pt x="2577" y="0"/>
                  </a:lnTo>
                  <a:close/>
                </a:path>
              </a:pathLst>
            </a:custGeom>
            <a:gradFill rotWithShape="0">
              <a:gsLst>
                <a:gs pos="0">
                  <a:schemeClr val="bg2">
                    <a:gamma/>
                    <a:tint val="81961"/>
                    <a:invGamma/>
                  </a:schemeClr>
                </a:gs>
                <a:gs pos="100000">
                  <a:schemeClr val="bg2"/>
                </a:gs>
              </a:gsLst>
              <a:lin ang="0" scaled="1"/>
            </a:gradFill>
            <a:ln w="9525">
              <a:noFill/>
              <a:round/>
              <a:headEnd/>
              <a:tailEnd/>
            </a:ln>
          </p:spPr>
          <p:txBody>
            <a:bodyPr/>
            <a:lstStyle/>
            <a:p>
              <a:pPr>
                <a:defRPr/>
              </a:pPr>
              <a:endParaRPr lang="es-ES"/>
            </a:p>
          </p:txBody>
        </p:sp>
        <p:sp>
          <p:nvSpPr>
            <p:cNvPr id="26" name="Freeform 24"/>
            <p:cNvSpPr>
              <a:spLocks noEditPoints="1"/>
            </p:cNvSpPr>
            <p:nvPr/>
          </p:nvSpPr>
          <p:spPr bwMode="ltGray">
            <a:xfrm>
              <a:off x="2934" y="3773"/>
              <a:ext cx="84" cy="95"/>
            </a:xfrm>
            <a:custGeom>
              <a:avLst/>
              <a:gdLst/>
              <a:ahLst/>
              <a:cxnLst>
                <a:cxn ang="0">
                  <a:pos x="36" y="95"/>
                </a:cxn>
                <a:cxn ang="0">
                  <a:pos x="60" y="77"/>
                </a:cxn>
                <a:cxn ang="0">
                  <a:pos x="78" y="53"/>
                </a:cxn>
                <a:cxn ang="0">
                  <a:pos x="84" y="42"/>
                </a:cxn>
                <a:cxn ang="0">
                  <a:pos x="84" y="30"/>
                </a:cxn>
                <a:cxn ang="0">
                  <a:pos x="72" y="6"/>
                </a:cxn>
                <a:cxn ang="0">
                  <a:pos x="42" y="0"/>
                </a:cxn>
                <a:cxn ang="0">
                  <a:pos x="30" y="0"/>
                </a:cxn>
                <a:cxn ang="0">
                  <a:pos x="12" y="12"/>
                </a:cxn>
                <a:cxn ang="0">
                  <a:pos x="0" y="24"/>
                </a:cxn>
                <a:cxn ang="0">
                  <a:pos x="0" y="36"/>
                </a:cxn>
                <a:cxn ang="0">
                  <a:pos x="6" y="59"/>
                </a:cxn>
                <a:cxn ang="0">
                  <a:pos x="24" y="83"/>
                </a:cxn>
                <a:cxn ang="0">
                  <a:pos x="36" y="95"/>
                </a:cxn>
                <a:cxn ang="0">
                  <a:pos x="36" y="95"/>
                </a:cxn>
                <a:cxn ang="0">
                  <a:pos x="48" y="12"/>
                </a:cxn>
                <a:cxn ang="0">
                  <a:pos x="66" y="18"/>
                </a:cxn>
                <a:cxn ang="0">
                  <a:pos x="72" y="30"/>
                </a:cxn>
                <a:cxn ang="0">
                  <a:pos x="72" y="42"/>
                </a:cxn>
                <a:cxn ang="0">
                  <a:pos x="66" y="53"/>
                </a:cxn>
                <a:cxn ang="0">
                  <a:pos x="48" y="71"/>
                </a:cxn>
                <a:cxn ang="0">
                  <a:pos x="42" y="77"/>
                </a:cxn>
                <a:cxn ang="0">
                  <a:pos x="36" y="77"/>
                </a:cxn>
                <a:cxn ang="0">
                  <a:pos x="24" y="65"/>
                </a:cxn>
                <a:cxn ang="0">
                  <a:pos x="18" y="48"/>
                </a:cxn>
                <a:cxn ang="0">
                  <a:pos x="18" y="30"/>
                </a:cxn>
                <a:cxn ang="0">
                  <a:pos x="30" y="12"/>
                </a:cxn>
                <a:cxn ang="0">
                  <a:pos x="48" y="12"/>
                </a:cxn>
                <a:cxn ang="0">
                  <a:pos x="48" y="12"/>
                </a:cxn>
              </a:cxnLst>
              <a:rect l="0" t="0" r="r" b="b"/>
              <a:pathLst>
                <a:path w="84" h="95">
                  <a:moveTo>
                    <a:pt x="36" y="95"/>
                  </a:moveTo>
                  <a:lnTo>
                    <a:pt x="60" y="77"/>
                  </a:lnTo>
                  <a:lnTo>
                    <a:pt x="78" y="53"/>
                  </a:lnTo>
                  <a:lnTo>
                    <a:pt x="84" y="42"/>
                  </a:lnTo>
                  <a:lnTo>
                    <a:pt x="84" y="30"/>
                  </a:lnTo>
                  <a:lnTo>
                    <a:pt x="72" y="6"/>
                  </a:lnTo>
                  <a:lnTo>
                    <a:pt x="42" y="0"/>
                  </a:lnTo>
                  <a:lnTo>
                    <a:pt x="30" y="0"/>
                  </a:lnTo>
                  <a:lnTo>
                    <a:pt x="12" y="12"/>
                  </a:lnTo>
                  <a:lnTo>
                    <a:pt x="0" y="24"/>
                  </a:lnTo>
                  <a:lnTo>
                    <a:pt x="0" y="36"/>
                  </a:lnTo>
                  <a:lnTo>
                    <a:pt x="6" y="59"/>
                  </a:lnTo>
                  <a:lnTo>
                    <a:pt x="24" y="83"/>
                  </a:lnTo>
                  <a:lnTo>
                    <a:pt x="36" y="95"/>
                  </a:lnTo>
                  <a:lnTo>
                    <a:pt x="36" y="95"/>
                  </a:lnTo>
                  <a:close/>
                  <a:moveTo>
                    <a:pt x="48" y="12"/>
                  </a:moveTo>
                  <a:lnTo>
                    <a:pt x="66" y="18"/>
                  </a:lnTo>
                  <a:lnTo>
                    <a:pt x="72" y="30"/>
                  </a:lnTo>
                  <a:lnTo>
                    <a:pt x="72" y="42"/>
                  </a:lnTo>
                  <a:lnTo>
                    <a:pt x="66" y="53"/>
                  </a:lnTo>
                  <a:lnTo>
                    <a:pt x="48" y="71"/>
                  </a:lnTo>
                  <a:lnTo>
                    <a:pt x="42" y="77"/>
                  </a:lnTo>
                  <a:lnTo>
                    <a:pt x="36" y="77"/>
                  </a:lnTo>
                  <a:lnTo>
                    <a:pt x="24" y="65"/>
                  </a:lnTo>
                  <a:lnTo>
                    <a:pt x="18" y="48"/>
                  </a:lnTo>
                  <a:lnTo>
                    <a:pt x="18" y="30"/>
                  </a:lnTo>
                  <a:lnTo>
                    <a:pt x="30" y="12"/>
                  </a:lnTo>
                  <a:lnTo>
                    <a:pt x="48" y="12"/>
                  </a:lnTo>
                  <a:lnTo>
                    <a:pt x="48" y="12"/>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es-ES"/>
            </a:p>
          </p:txBody>
        </p:sp>
        <p:sp>
          <p:nvSpPr>
            <p:cNvPr id="27" name="Freeform 25"/>
            <p:cNvSpPr>
              <a:spLocks noEditPoints="1"/>
            </p:cNvSpPr>
            <p:nvPr/>
          </p:nvSpPr>
          <p:spPr bwMode="ltGray">
            <a:xfrm>
              <a:off x="3779" y="3872"/>
              <a:ext cx="90" cy="108"/>
            </a:xfrm>
            <a:custGeom>
              <a:avLst/>
              <a:gdLst/>
              <a:ahLst/>
              <a:cxnLst>
                <a:cxn ang="0">
                  <a:pos x="12" y="96"/>
                </a:cxn>
                <a:cxn ang="0">
                  <a:pos x="24" y="108"/>
                </a:cxn>
                <a:cxn ang="0">
                  <a:pos x="42" y="108"/>
                </a:cxn>
                <a:cxn ang="0">
                  <a:pos x="66" y="102"/>
                </a:cxn>
                <a:cxn ang="0">
                  <a:pos x="84" y="78"/>
                </a:cxn>
                <a:cxn ang="0">
                  <a:pos x="90" y="66"/>
                </a:cxn>
                <a:cxn ang="0">
                  <a:pos x="84" y="48"/>
                </a:cxn>
                <a:cxn ang="0">
                  <a:pos x="66" y="24"/>
                </a:cxn>
                <a:cxn ang="0">
                  <a:pos x="48" y="12"/>
                </a:cxn>
                <a:cxn ang="0">
                  <a:pos x="36" y="0"/>
                </a:cxn>
                <a:cxn ang="0">
                  <a:pos x="30" y="0"/>
                </a:cxn>
                <a:cxn ang="0">
                  <a:pos x="30" y="0"/>
                </a:cxn>
                <a:cxn ang="0">
                  <a:pos x="24" y="0"/>
                </a:cxn>
                <a:cxn ang="0">
                  <a:pos x="12" y="30"/>
                </a:cxn>
                <a:cxn ang="0">
                  <a:pos x="0" y="54"/>
                </a:cxn>
                <a:cxn ang="0">
                  <a:pos x="0" y="78"/>
                </a:cxn>
                <a:cxn ang="0">
                  <a:pos x="12" y="96"/>
                </a:cxn>
                <a:cxn ang="0">
                  <a:pos x="12" y="96"/>
                </a:cxn>
                <a:cxn ang="0">
                  <a:pos x="12" y="72"/>
                </a:cxn>
                <a:cxn ang="0">
                  <a:pos x="18" y="54"/>
                </a:cxn>
                <a:cxn ang="0">
                  <a:pos x="24" y="36"/>
                </a:cxn>
                <a:cxn ang="0">
                  <a:pos x="30" y="18"/>
                </a:cxn>
                <a:cxn ang="0">
                  <a:pos x="30" y="12"/>
                </a:cxn>
                <a:cxn ang="0">
                  <a:pos x="48" y="24"/>
                </a:cxn>
                <a:cxn ang="0">
                  <a:pos x="66" y="36"/>
                </a:cxn>
                <a:cxn ang="0">
                  <a:pos x="78" y="54"/>
                </a:cxn>
                <a:cxn ang="0">
                  <a:pos x="78" y="72"/>
                </a:cxn>
                <a:cxn ang="0">
                  <a:pos x="72" y="84"/>
                </a:cxn>
                <a:cxn ang="0">
                  <a:pos x="48" y="96"/>
                </a:cxn>
                <a:cxn ang="0">
                  <a:pos x="36" y="96"/>
                </a:cxn>
                <a:cxn ang="0">
                  <a:pos x="24" y="90"/>
                </a:cxn>
                <a:cxn ang="0">
                  <a:pos x="18" y="84"/>
                </a:cxn>
                <a:cxn ang="0">
                  <a:pos x="12" y="72"/>
                </a:cxn>
                <a:cxn ang="0">
                  <a:pos x="12" y="72"/>
                </a:cxn>
              </a:cxnLst>
              <a:rect l="0" t="0" r="r" b="b"/>
              <a:pathLst>
                <a:path w="90" h="108">
                  <a:moveTo>
                    <a:pt x="12" y="96"/>
                  </a:moveTo>
                  <a:lnTo>
                    <a:pt x="24" y="108"/>
                  </a:lnTo>
                  <a:lnTo>
                    <a:pt x="42" y="108"/>
                  </a:lnTo>
                  <a:lnTo>
                    <a:pt x="66" y="102"/>
                  </a:lnTo>
                  <a:lnTo>
                    <a:pt x="84" y="78"/>
                  </a:lnTo>
                  <a:lnTo>
                    <a:pt x="90" y="66"/>
                  </a:lnTo>
                  <a:lnTo>
                    <a:pt x="84" y="48"/>
                  </a:lnTo>
                  <a:lnTo>
                    <a:pt x="66" y="24"/>
                  </a:lnTo>
                  <a:lnTo>
                    <a:pt x="48" y="12"/>
                  </a:lnTo>
                  <a:lnTo>
                    <a:pt x="36" y="0"/>
                  </a:lnTo>
                  <a:lnTo>
                    <a:pt x="30" y="0"/>
                  </a:lnTo>
                  <a:lnTo>
                    <a:pt x="30" y="0"/>
                  </a:lnTo>
                  <a:lnTo>
                    <a:pt x="24" y="0"/>
                  </a:lnTo>
                  <a:lnTo>
                    <a:pt x="12" y="30"/>
                  </a:lnTo>
                  <a:lnTo>
                    <a:pt x="0" y="54"/>
                  </a:lnTo>
                  <a:lnTo>
                    <a:pt x="0" y="78"/>
                  </a:lnTo>
                  <a:lnTo>
                    <a:pt x="12" y="96"/>
                  </a:lnTo>
                  <a:lnTo>
                    <a:pt x="12" y="96"/>
                  </a:lnTo>
                  <a:close/>
                  <a:moveTo>
                    <a:pt x="12" y="72"/>
                  </a:moveTo>
                  <a:lnTo>
                    <a:pt x="18" y="54"/>
                  </a:lnTo>
                  <a:lnTo>
                    <a:pt x="24" y="36"/>
                  </a:lnTo>
                  <a:lnTo>
                    <a:pt x="30" y="18"/>
                  </a:lnTo>
                  <a:lnTo>
                    <a:pt x="30" y="12"/>
                  </a:lnTo>
                  <a:lnTo>
                    <a:pt x="48" y="24"/>
                  </a:lnTo>
                  <a:lnTo>
                    <a:pt x="66" y="36"/>
                  </a:lnTo>
                  <a:lnTo>
                    <a:pt x="78" y="54"/>
                  </a:lnTo>
                  <a:lnTo>
                    <a:pt x="78" y="72"/>
                  </a:lnTo>
                  <a:lnTo>
                    <a:pt x="72" y="84"/>
                  </a:lnTo>
                  <a:lnTo>
                    <a:pt x="48" y="96"/>
                  </a:lnTo>
                  <a:lnTo>
                    <a:pt x="36" y="96"/>
                  </a:lnTo>
                  <a:lnTo>
                    <a:pt x="24" y="90"/>
                  </a:lnTo>
                  <a:lnTo>
                    <a:pt x="18" y="84"/>
                  </a:lnTo>
                  <a:lnTo>
                    <a:pt x="12" y="72"/>
                  </a:lnTo>
                  <a:lnTo>
                    <a:pt x="12" y="72"/>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es-ES"/>
            </a:p>
          </p:txBody>
        </p:sp>
        <p:sp>
          <p:nvSpPr>
            <p:cNvPr id="28" name="Freeform 26"/>
            <p:cNvSpPr>
              <a:spLocks noEditPoints="1"/>
            </p:cNvSpPr>
            <p:nvPr/>
          </p:nvSpPr>
          <p:spPr bwMode="ltGray">
            <a:xfrm>
              <a:off x="2400" y="3872"/>
              <a:ext cx="72" cy="90"/>
            </a:xfrm>
            <a:custGeom>
              <a:avLst/>
              <a:gdLst/>
              <a:ahLst/>
              <a:cxnLst>
                <a:cxn ang="0">
                  <a:pos x="71" y="90"/>
                </a:cxn>
                <a:cxn ang="0">
                  <a:pos x="71" y="60"/>
                </a:cxn>
                <a:cxn ang="0">
                  <a:pos x="71" y="36"/>
                </a:cxn>
                <a:cxn ang="0">
                  <a:pos x="60" y="12"/>
                </a:cxn>
                <a:cxn ang="0">
                  <a:pos x="36" y="0"/>
                </a:cxn>
                <a:cxn ang="0">
                  <a:pos x="12" y="12"/>
                </a:cxn>
                <a:cxn ang="0">
                  <a:pos x="0" y="36"/>
                </a:cxn>
                <a:cxn ang="0">
                  <a:pos x="6" y="60"/>
                </a:cxn>
                <a:cxn ang="0">
                  <a:pos x="30" y="78"/>
                </a:cxn>
                <a:cxn ang="0">
                  <a:pos x="54" y="90"/>
                </a:cxn>
                <a:cxn ang="0">
                  <a:pos x="71" y="90"/>
                </a:cxn>
                <a:cxn ang="0">
                  <a:pos x="71" y="90"/>
                </a:cxn>
                <a:cxn ang="0">
                  <a:pos x="24" y="18"/>
                </a:cxn>
                <a:cxn ang="0">
                  <a:pos x="42" y="18"/>
                </a:cxn>
                <a:cxn ang="0">
                  <a:pos x="54" y="18"/>
                </a:cxn>
                <a:cxn ang="0">
                  <a:pos x="60" y="42"/>
                </a:cxn>
                <a:cxn ang="0">
                  <a:pos x="60" y="66"/>
                </a:cxn>
                <a:cxn ang="0">
                  <a:pos x="60" y="72"/>
                </a:cxn>
                <a:cxn ang="0">
                  <a:pos x="60" y="78"/>
                </a:cxn>
                <a:cxn ang="0">
                  <a:pos x="42" y="72"/>
                </a:cxn>
                <a:cxn ang="0">
                  <a:pos x="24" y="66"/>
                </a:cxn>
                <a:cxn ang="0">
                  <a:pos x="12" y="48"/>
                </a:cxn>
                <a:cxn ang="0">
                  <a:pos x="12" y="30"/>
                </a:cxn>
                <a:cxn ang="0">
                  <a:pos x="24" y="18"/>
                </a:cxn>
                <a:cxn ang="0">
                  <a:pos x="24" y="18"/>
                </a:cxn>
              </a:cxnLst>
              <a:rect l="0" t="0" r="r" b="b"/>
              <a:pathLst>
                <a:path w="71" h="90">
                  <a:moveTo>
                    <a:pt x="71" y="90"/>
                  </a:moveTo>
                  <a:lnTo>
                    <a:pt x="71" y="60"/>
                  </a:lnTo>
                  <a:lnTo>
                    <a:pt x="71" y="36"/>
                  </a:lnTo>
                  <a:lnTo>
                    <a:pt x="60" y="12"/>
                  </a:lnTo>
                  <a:lnTo>
                    <a:pt x="36" y="0"/>
                  </a:lnTo>
                  <a:lnTo>
                    <a:pt x="12" y="12"/>
                  </a:lnTo>
                  <a:lnTo>
                    <a:pt x="0" y="36"/>
                  </a:lnTo>
                  <a:lnTo>
                    <a:pt x="6" y="60"/>
                  </a:lnTo>
                  <a:lnTo>
                    <a:pt x="30" y="78"/>
                  </a:lnTo>
                  <a:lnTo>
                    <a:pt x="54" y="90"/>
                  </a:lnTo>
                  <a:lnTo>
                    <a:pt x="71" y="90"/>
                  </a:lnTo>
                  <a:lnTo>
                    <a:pt x="71" y="90"/>
                  </a:lnTo>
                  <a:close/>
                  <a:moveTo>
                    <a:pt x="24" y="18"/>
                  </a:moveTo>
                  <a:lnTo>
                    <a:pt x="42" y="18"/>
                  </a:lnTo>
                  <a:lnTo>
                    <a:pt x="54" y="18"/>
                  </a:lnTo>
                  <a:lnTo>
                    <a:pt x="60" y="42"/>
                  </a:lnTo>
                  <a:lnTo>
                    <a:pt x="60" y="66"/>
                  </a:lnTo>
                  <a:lnTo>
                    <a:pt x="60" y="72"/>
                  </a:lnTo>
                  <a:lnTo>
                    <a:pt x="60" y="78"/>
                  </a:lnTo>
                  <a:lnTo>
                    <a:pt x="42" y="72"/>
                  </a:lnTo>
                  <a:lnTo>
                    <a:pt x="24" y="66"/>
                  </a:lnTo>
                  <a:lnTo>
                    <a:pt x="12" y="48"/>
                  </a:lnTo>
                  <a:lnTo>
                    <a:pt x="12" y="30"/>
                  </a:lnTo>
                  <a:lnTo>
                    <a:pt x="24" y="18"/>
                  </a:lnTo>
                  <a:lnTo>
                    <a:pt x="24" y="18"/>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es-ES"/>
            </a:p>
          </p:txBody>
        </p:sp>
        <p:sp>
          <p:nvSpPr>
            <p:cNvPr id="29" name="Oval 27"/>
            <p:cNvSpPr>
              <a:spLocks noChangeArrowheads="1"/>
            </p:cNvSpPr>
            <p:nvPr/>
          </p:nvSpPr>
          <p:spPr bwMode="ltGray">
            <a:xfrm>
              <a:off x="2444" y="3838"/>
              <a:ext cx="1380" cy="389"/>
            </a:xfrm>
            <a:prstGeom prst="ellipse">
              <a:avLst/>
            </a:prstGeom>
            <a:gradFill rotWithShape="0">
              <a:gsLst>
                <a:gs pos="0">
                  <a:schemeClr val="bg2">
                    <a:gamma/>
                    <a:tint val="81961"/>
                    <a:invGamma/>
                  </a:schemeClr>
                </a:gs>
                <a:gs pos="100000">
                  <a:schemeClr val="bg2"/>
                </a:gs>
              </a:gsLst>
              <a:lin ang="2700000" scaled="1"/>
            </a:gradFill>
            <a:ln w="9525">
              <a:noFill/>
              <a:round/>
              <a:headEnd/>
              <a:tailEnd/>
            </a:ln>
            <a:effectLst/>
          </p:spPr>
          <p:txBody>
            <a:bodyPr/>
            <a:lstStyle/>
            <a:p>
              <a:pPr>
                <a:defRPr/>
              </a:pPr>
              <a:endParaRPr lang="es-ES"/>
            </a:p>
          </p:txBody>
        </p:sp>
        <p:sp>
          <p:nvSpPr>
            <p:cNvPr id="30" name="Oval 28"/>
            <p:cNvSpPr>
              <a:spLocks noChangeArrowheads="1"/>
            </p:cNvSpPr>
            <p:nvPr/>
          </p:nvSpPr>
          <p:spPr bwMode="ltGray">
            <a:xfrm>
              <a:off x="2394" y="3834"/>
              <a:ext cx="1502" cy="288"/>
            </a:xfrm>
            <a:prstGeom prst="ellipse">
              <a:avLst/>
            </a:prstGeom>
            <a:gradFill rotWithShape="0">
              <a:gsLst>
                <a:gs pos="0">
                  <a:schemeClr val="bg2"/>
                </a:gs>
                <a:gs pos="100000">
                  <a:schemeClr val="bg2">
                    <a:gamma/>
                    <a:tint val="81961"/>
                    <a:invGamma/>
                  </a:schemeClr>
                </a:gs>
              </a:gsLst>
              <a:lin ang="5400000" scaled="1"/>
            </a:gradFill>
            <a:ln w="9525">
              <a:noFill/>
              <a:round/>
              <a:headEnd/>
              <a:tailEnd/>
            </a:ln>
            <a:effectLst/>
          </p:spPr>
          <p:txBody>
            <a:bodyPr/>
            <a:lstStyle/>
            <a:p>
              <a:pPr>
                <a:defRPr/>
              </a:pPr>
              <a:endParaRPr lang="es-ES"/>
            </a:p>
          </p:txBody>
        </p:sp>
        <p:sp>
          <p:nvSpPr>
            <p:cNvPr id="31" name="Oval 29"/>
            <p:cNvSpPr>
              <a:spLocks noChangeArrowheads="1"/>
            </p:cNvSpPr>
            <p:nvPr/>
          </p:nvSpPr>
          <p:spPr bwMode="ltGray">
            <a:xfrm>
              <a:off x="2441" y="3860"/>
              <a:ext cx="1425" cy="220"/>
            </a:xfrm>
            <a:prstGeom prst="ellipse">
              <a:avLst/>
            </a:prstGeom>
            <a:gradFill rotWithShape="0">
              <a:gsLst>
                <a:gs pos="0">
                  <a:schemeClr val="bg2"/>
                </a:gs>
                <a:gs pos="100000">
                  <a:schemeClr val="bg2">
                    <a:gamma/>
                    <a:tint val="81961"/>
                    <a:invGamma/>
                  </a:schemeClr>
                </a:gs>
              </a:gsLst>
              <a:lin ang="0" scaled="1"/>
            </a:gradFill>
            <a:ln w="9525">
              <a:noFill/>
              <a:round/>
              <a:headEnd/>
              <a:tailEnd/>
            </a:ln>
            <a:effectLst/>
          </p:spPr>
          <p:txBody>
            <a:bodyPr/>
            <a:lstStyle/>
            <a:p>
              <a:pPr>
                <a:defRPr/>
              </a:pPr>
              <a:endParaRPr lang="es-ES"/>
            </a:p>
          </p:txBody>
        </p:sp>
        <p:sp>
          <p:nvSpPr>
            <p:cNvPr id="32" name="Freeform 30"/>
            <p:cNvSpPr>
              <a:spLocks noEditPoints="1"/>
            </p:cNvSpPr>
            <p:nvPr/>
          </p:nvSpPr>
          <p:spPr bwMode="ltGray">
            <a:xfrm>
              <a:off x="3743" y="3788"/>
              <a:ext cx="90" cy="96"/>
            </a:xfrm>
            <a:custGeom>
              <a:avLst/>
              <a:gdLst/>
              <a:ahLst/>
              <a:cxnLst>
                <a:cxn ang="0">
                  <a:pos x="66" y="96"/>
                </a:cxn>
                <a:cxn ang="0">
                  <a:pos x="78" y="66"/>
                </a:cxn>
                <a:cxn ang="0">
                  <a:pos x="90" y="42"/>
                </a:cxn>
                <a:cxn ang="0">
                  <a:pos x="78" y="18"/>
                </a:cxn>
                <a:cxn ang="0">
                  <a:pos x="60" y="0"/>
                </a:cxn>
                <a:cxn ang="0">
                  <a:pos x="30" y="6"/>
                </a:cxn>
                <a:cxn ang="0">
                  <a:pos x="18" y="18"/>
                </a:cxn>
                <a:cxn ang="0">
                  <a:pos x="6" y="30"/>
                </a:cxn>
                <a:cxn ang="0">
                  <a:pos x="0" y="42"/>
                </a:cxn>
                <a:cxn ang="0">
                  <a:pos x="6" y="60"/>
                </a:cxn>
                <a:cxn ang="0">
                  <a:pos x="24" y="78"/>
                </a:cxn>
                <a:cxn ang="0">
                  <a:pos x="48" y="90"/>
                </a:cxn>
                <a:cxn ang="0">
                  <a:pos x="66" y="96"/>
                </a:cxn>
                <a:cxn ang="0">
                  <a:pos x="66" y="96"/>
                </a:cxn>
                <a:cxn ang="0">
                  <a:pos x="42" y="18"/>
                </a:cxn>
                <a:cxn ang="0">
                  <a:pos x="60" y="18"/>
                </a:cxn>
                <a:cxn ang="0">
                  <a:pos x="72" y="24"/>
                </a:cxn>
                <a:cxn ang="0">
                  <a:pos x="72" y="36"/>
                </a:cxn>
                <a:cxn ang="0">
                  <a:pos x="72" y="48"/>
                </a:cxn>
                <a:cxn ang="0">
                  <a:pos x="66" y="72"/>
                </a:cxn>
                <a:cxn ang="0">
                  <a:pos x="60" y="78"/>
                </a:cxn>
                <a:cxn ang="0">
                  <a:pos x="60" y="84"/>
                </a:cxn>
                <a:cxn ang="0">
                  <a:pos x="42" y="72"/>
                </a:cxn>
                <a:cxn ang="0">
                  <a:pos x="30" y="66"/>
                </a:cxn>
                <a:cxn ang="0">
                  <a:pos x="18" y="42"/>
                </a:cxn>
                <a:cxn ang="0">
                  <a:pos x="24" y="30"/>
                </a:cxn>
                <a:cxn ang="0">
                  <a:pos x="42" y="18"/>
                </a:cxn>
                <a:cxn ang="0">
                  <a:pos x="42" y="18"/>
                </a:cxn>
              </a:cxnLst>
              <a:rect l="0" t="0" r="r" b="b"/>
              <a:pathLst>
                <a:path w="90" h="96">
                  <a:moveTo>
                    <a:pt x="66" y="96"/>
                  </a:moveTo>
                  <a:lnTo>
                    <a:pt x="78" y="66"/>
                  </a:lnTo>
                  <a:lnTo>
                    <a:pt x="90" y="42"/>
                  </a:lnTo>
                  <a:lnTo>
                    <a:pt x="78" y="18"/>
                  </a:lnTo>
                  <a:lnTo>
                    <a:pt x="60" y="0"/>
                  </a:lnTo>
                  <a:lnTo>
                    <a:pt x="30" y="6"/>
                  </a:lnTo>
                  <a:lnTo>
                    <a:pt x="18" y="18"/>
                  </a:lnTo>
                  <a:lnTo>
                    <a:pt x="6" y="30"/>
                  </a:lnTo>
                  <a:lnTo>
                    <a:pt x="0" y="42"/>
                  </a:lnTo>
                  <a:lnTo>
                    <a:pt x="6" y="60"/>
                  </a:lnTo>
                  <a:lnTo>
                    <a:pt x="24" y="78"/>
                  </a:lnTo>
                  <a:lnTo>
                    <a:pt x="48" y="90"/>
                  </a:lnTo>
                  <a:lnTo>
                    <a:pt x="66" y="96"/>
                  </a:lnTo>
                  <a:lnTo>
                    <a:pt x="66" y="96"/>
                  </a:lnTo>
                  <a:close/>
                  <a:moveTo>
                    <a:pt x="42" y="18"/>
                  </a:moveTo>
                  <a:lnTo>
                    <a:pt x="60" y="18"/>
                  </a:lnTo>
                  <a:lnTo>
                    <a:pt x="72" y="24"/>
                  </a:lnTo>
                  <a:lnTo>
                    <a:pt x="72" y="36"/>
                  </a:lnTo>
                  <a:lnTo>
                    <a:pt x="72" y="48"/>
                  </a:lnTo>
                  <a:lnTo>
                    <a:pt x="66" y="72"/>
                  </a:lnTo>
                  <a:lnTo>
                    <a:pt x="60" y="78"/>
                  </a:lnTo>
                  <a:lnTo>
                    <a:pt x="60" y="84"/>
                  </a:lnTo>
                  <a:lnTo>
                    <a:pt x="42" y="72"/>
                  </a:lnTo>
                  <a:lnTo>
                    <a:pt x="30" y="66"/>
                  </a:lnTo>
                  <a:lnTo>
                    <a:pt x="18" y="42"/>
                  </a:lnTo>
                  <a:lnTo>
                    <a:pt x="24" y="30"/>
                  </a:lnTo>
                  <a:lnTo>
                    <a:pt x="42" y="18"/>
                  </a:lnTo>
                  <a:lnTo>
                    <a:pt x="42" y="18"/>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es-ES"/>
            </a:p>
          </p:txBody>
        </p:sp>
        <p:sp>
          <p:nvSpPr>
            <p:cNvPr id="33" name="Freeform 31"/>
            <p:cNvSpPr>
              <a:spLocks noEditPoints="1"/>
            </p:cNvSpPr>
            <p:nvPr/>
          </p:nvSpPr>
          <p:spPr bwMode="ltGray">
            <a:xfrm>
              <a:off x="5422" y="3603"/>
              <a:ext cx="72" cy="108"/>
            </a:xfrm>
            <a:custGeom>
              <a:avLst/>
              <a:gdLst/>
              <a:ahLst/>
              <a:cxnLst>
                <a:cxn ang="0">
                  <a:pos x="0" y="90"/>
                </a:cxn>
                <a:cxn ang="0">
                  <a:pos x="12" y="102"/>
                </a:cxn>
                <a:cxn ang="0">
                  <a:pos x="24" y="108"/>
                </a:cxn>
                <a:cxn ang="0">
                  <a:pos x="48" y="108"/>
                </a:cxn>
                <a:cxn ang="0">
                  <a:pos x="66" y="96"/>
                </a:cxn>
                <a:cxn ang="0">
                  <a:pos x="72" y="66"/>
                </a:cxn>
                <a:cxn ang="0">
                  <a:pos x="66" y="42"/>
                </a:cxn>
                <a:cxn ang="0">
                  <a:pos x="60" y="18"/>
                </a:cxn>
                <a:cxn ang="0">
                  <a:pos x="48" y="6"/>
                </a:cxn>
                <a:cxn ang="0">
                  <a:pos x="42" y="0"/>
                </a:cxn>
                <a:cxn ang="0">
                  <a:pos x="42" y="0"/>
                </a:cxn>
                <a:cxn ang="0">
                  <a:pos x="36" y="0"/>
                </a:cxn>
                <a:cxn ang="0">
                  <a:pos x="18" y="24"/>
                </a:cxn>
                <a:cxn ang="0">
                  <a:pos x="6" y="48"/>
                </a:cxn>
                <a:cxn ang="0">
                  <a:pos x="0" y="66"/>
                </a:cxn>
                <a:cxn ang="0">
                  <a:pos x="0" y="90"/>
                </a:cxn>
                <a:cxn ang="0">
                  <a:pos x="0" y="90"/>
                </a:cxn>
                <a:cxn ang="0">
                  <a:pos x="12" y="66"/>
                </a:cxn>
                <a:cxn ang="0">
                  <a:pos x="18" y="48"/>
                </a:cxn>
                <a:cxn ang="0">
                  <a:pos x="24" y="36"/>
                </a:cxn>
                <a:cxn ang="0">
                  <a:pos x="30" y="24"/>
                </a:cxn>
                <a:cxn ang="0">
                  <a:pos x="36" y="18"/>
                </a:cxn>
                <a:cxn ang="0">
                  <a:pos x="54" y="30"/>
                </a:cxn>
                <a:cxn ang="0">
                  <a:pos x="60" y="48"/>
                </a:cxn>
                <a:cxn ang="0">
                  <a:pos x="66" y="72"/>
                </a:cxn>
                <a:cxn ang="0">
                  <a:pos x="66" y="84"/>
                </a:cxn>
                <a:cxn ang="0">
                  <a:pos x="54" y="96"/>
                </a:cxn>
                <a:cxn ang="0">
                  <a:pos x="30" y="102"/>
                </a:cxn>
                <a:cxn ang="0">
                  <a:pos x="24" y="96"/>
                </a:cxn>
                <a:cxn ang="0">
                  <a:pos x="12" y="90"/>
                </a:cxn>
                <a:cxn ang="0">
                  <a:pos x="12" y="78"/>
                </a:cxn>
                <a:cxn ang="0">
                  <a:pos x="12" y="66"/>
                </a:cxn>
                <a:cxn ang="0">
                  <a:pos x="12" y="66"/>
                </a:cxn>
              </a:cxnLst>
              <a:rect l="0" t="0" r="r" b="b"/>
              <a:pathLst>
                <a:path w="72" h="108">
                  <a:moveTo>
                    <a:pt x="0" y="90"/>
                  </a:moveTo>
                  <a:lnTo>
                    <a:pt x="12" y="102"/>
                  </a:lnTo>
                  <a:lnTo>
                    <a:pt x="24" y="108"/>
                  </a:lnTo>
                  <a:lnTo>
                    <a:pt x="48" y="108"/>
                  </a:lnTo>
                  <a:lnTo>
                    <a:pt x="66" y="96"/>
                  </a:lnTo>
                  <a:lnTo>
                    <a:pt x="72" y="66"/>
                  </a:lnTo>
                  <a:lnTo>
                    <a:pt x="66" y="42"/>
                  </a:lnTo>
                  <a:lnTo>
                    <a:pt x="60" y="18"/>
                  </a:lnTo>
                  <a:lnTo>
                    <a:pt x="48" y="6"/>
                  </a:lnTo>
                  <a:lnTo>
                    <a:pt x="42" y="0"/>
                  </a:lnTo>
                  <a:lnTo>
                    <a:pt x="42" y="0"/>
                  </a:lnTo>
                  <a:lnTo>
                    <a:pt x="36" y="0"/>
                  </a:lnTo>
                  <a:lnTo>
                    <a:pt x="18" y="24"/>
                  </a:lnTo>
                  <a:lnTo>
                    <a:pt x="6" y="48"/>
                  </a:lnTo>
                  <a:lnTo>
                    <a:pt x="0" y="66"/>
                  </a:lnTo>
                  <a:lnTo>
                    <a:pt x="0" y="90"/>
                  </a:lnTo>
                  <a:lnTo>
                    <a:pt x="0" y="90"/>
                  </a:lnTo>
                  <a:close/>
                  <a:moveTo>
                    <a:pt x="12" y="66"/>
                  </a:moveTo>
                  <a:lnTo>
                    <a:pt x="18" y="48"/>
                  </a:lnTo>
                  <a:lnTo>
                    <a:pt x="24" y="36"/>
                  </a:lnTo>
                  <a:lnTo>
                    <a:pt x="30" y="24"/>
                  </a:lnTo>
                  <a:lnTo>
                    <a:pt x="36" y="18"/>
                  </a:lnTo>
                  <a:lnTo>
                    <a:pt x="54" y="30"/>
                  </a:lnTo>
                  <a:lnTo>
                    <a:pt x="60" y="48"/>
                  </a:lnTo>
                  <a:lnTo>
                    <a:pt x="66" y="72"/>
                  </a:lnTo>
                  <a:lnTo>
                    <a:pt x="66" y="84"/>
                  </a:lnTo>
                  <a:lnTo>
                    <a:pt x="54" y="96"/>
                  </a:lnTo>
                  <a:lnTo>
                    <a:pt x="30" y="102"/>
                  </a:lnTo>
                  <a:lnTo>
                    <a:pt x="24" y="96"/>
                  </a:lnTo>
                  <a:lnTo>
                    <a:pt x="12" y="90"/>
                  </a:lnTo>
                  <a:lnTo>
                    <a:pt x="12" y="78"/>
                  </a:lnTo>
                  <a:lnTo>
                    <a:pt x="12" y="66"/>
                  </a:lnTo>
                  <a:lnTo>
                    <a:pt x="12" y="66"/>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es-ES"/>
            </a:p>
          </p:txBody>
        </p:sp>
        <p:sp>
          <p:nvSpPr>
            <p:cNvPr id="34" name="Rectangle 32"/>
            <p:cNvSpPr>
              <a:spLocks noChangeArrowheads="1"/>
            </p:cNvSpPr>
            <p:nvPr/>
          </p:nvSpPr>
          <p:spPr bwMode="ltGray">
            <a:xfrm>
              <a:off x="4238" y="1773"/>
              <a:ext cx="173" cy="2539"/>
            </a:xfrm>
            <a:prstGeom prst="rect">
              <a:avLst/>
            </a:prstGeom>
            <a:gradFill rotWithShape="0">
              <a:gsLst>
                <a:gs pos="0">
                  <a:schemeClr val="bg2">
                    <a:gamma/>
                    <a:tint val="81961"/>
                    <a:invGamma/>
                  </a:schemeClr>
                </a:gs>
                <a:gs pos="100000">
                  <a:schemeClr val="bg2"/>
                </a:gs>
              </a:gsLst>
              <a:lin ang="0" scaled="1"/>
            </a:gradFill>
            <a:ln w="9525">
              <a:noFill/>
              <a:miter lim="800000"/>
              <a:headEnd/>
              <a:tailEnd/>
            </a:ln>
            <a:effectLst/>
          </p:spPr>
          <p:txBody>
            <a:bodyPr/>
            <a:lstStyle/>
            <a:p>
              <a:pPr>
                <a:defRPr/>
              </a:pPr>
              <a:endParaRPr lang="es-ES"/>
            </a:p>
          </p:txBody>
        </p:sp>
        <p:sp>
          <p:nvSpPr>
            <p:cNvPr id="35" name="Rectangle 33"/>
            <p:cNvSpPr>
              <a:spLocks noChangeArrowheads="1"/>
            </p:cNvSpPr>
            <p:nvPr/>
          </p:nvSpPr>
          <p:spPr bwMode="ltGray">
            <a:xfrm>
              <a:off x="4288" y="1545"/>
              <a:ext cx="76" cy="240"/>
            </a:xfrm>
            <a:prstGeom prst="rect">
              <a:avLst/>
            </a:prstGeom>
            <a:gradFill rotWithShape="0">
              <a:gsLst>
                <a:gs pos="0">
                  <a:schemeClr val="bg2"/>
                </a:gs>
                <a:gs pos="100000">
                  <a:schemeClr val="bg2">
                    <a:gamma/>
                    <a:tint val="81961"/>
                    <a:invGamma/>
                  </a:schemeClr>
                </a:gs>
              </a:gsLst>
              <a:lin ang="5400000" scaled="1"/>
            </a:gradFill>
            <a:ln w="9525">
              <a:noFill/>
              <a:miter lim="800000"/>
              <a:headEnd/>
              <a:tailEnd/>
            </a:ln>
            <a:effectLst/>
          </p:spPr>
          <p:txBody>
            <a:bodyPr/>
            <a:lstStyle/>
            <a:p>
              <a:pPr>
                <a:defRPr/>
              </a:pPr>
              <a:endParaRPr lang="es-ES"/>
            </a:p>
          </p:txBody>
        </p:sp>
        <p:sp>
          <p:nvSpPr>
            <p:cNvPr id="36" name="AutoShape 34"/>
            <p:cNvSpPr>
              <a:spLocks noChangeArrowheads="1"/>
            </p:cNvSpPr>
            <p:nvPr/>
          </p:nvSpPr>
          <p:spPr bwMode="ltGray">
            <a:xfrm>
              <a:off x="4220" y="1743"/>
              <a:ext cx="205" cy="52"/>
            </a:xfrm>
            <a:prstGeom prst="roundRect">
              <a:avLst>
                <a:gd name="adj" fmla="val 16667"/>
              </a:avLst>
            </a:prstGeom>
            <a:gradFill rotWithShape="0">
              <a:gsLst>
                <a:gs pos="0">
                  <a:schemeClr val="bg2"/>
                </a:gs>
                <a:gs pos="100000">
                  <a:schemeClr val="bg2">
                    <a:gamma/>
                    <a:tint val="81961"/>
                    <a:invGamma/>
                  </a:schemeClr>
                </a:gs>
              </a:gsLst>
              <a:lin ang="5400000" scaled="1"/>
            </a:gradFill>
            <a:ln w="9525">
              <a:noFill/>
              <a:round/>
              <a:headEnd/>
              <a:tailEnd/>
            </a:ln>
            <a:effectLst/>
          </p:spPr>
          <p:txBody>
            <a:bodyPr/>
            <a:lstStyle/>
            <a:p>
              <a:pPr>
                <a:defRPr/>
              </a:pPr>
              <a:endParaRPr lang="es-ES"/>
            </a:p>
          </p:txBody>
        </p:sp>
        <p:sp>
          <p:nvSpPr>
            <p:cNvPr id="37" name="Freeform 35"/>
            <p:cNvSpPr>
              <a:spLocks/>
            </p:cNvSpPr>
            <p:nvPr/>
          </p:nvSpPr>
          <p:spPr bwMode="ltGray">
            <a:xfrm>
              <a:off x="4306" y="1529"/>
              <a:ext cx="252" cy="1576"/>
            </a:xfrm>
            <a:custGeom>
              <a:avLst/>
              <a:gdLst/>
              <a:ahLst/>
              <a:cxnLst>
                <a:cxn ang="0">
                  <a:pos x="252" y="1576"/>
                </a:cxn>
                <a:cxn ang="0">
                  <a:pos x="12" y="84"/>
                </a:cxn>
                <a:cxn ang="0">
                  <a:pos x="12" y="60"/>
                </a:cxn>
                <a:cxn ang="0">
                  <a:pos x="0" y="12"/>
                </a:cxn>
                <a:cxn ang="0">
                  <a:pos x="72" y="0"/>
                </a:cxn>
                <a:cxn ang="0">
                  <a:pos x="72" y="0"/>
                </a:cxn>
                <a:cxn ang="0">
                  <a:pos x="78" y="48"/>
                </a:cxn>
                <a:cxn ang="0">
                  <a:pos x="88" y="66"/>
                </a:cxn>
              </a:cxnLst>
              <a:rect l="0" t="0" r="r" b="b"/>
              <a:pathLst>
                <a:path w="252" h="1576">
                  <a:moveTo>
                    <a:pt x="252" y="1576"/>
                  </a:moveTo>
                  <a:lnTo>
                    <a:pt x="12" y="84"/>
                  </a:lnTo>
                  <a:lnTo>
                    <a:pt x="12" y="60"/>
                  </a:lnTo>
                  <a:lnTo>
                    <a:pt x="0" y="12"/>
                  </a:lnTo>
                  <a:lnTo>
                    <a:pt x="72" y="0"/>
                  </a:lnTo>
                  <a:lnTo>
                    <a:pt x="72" y="0"/>
                  </a:lnTo>
                  <a:lnTo>
                    <a:pt x="78" y="48"/>
                  </a:lnTo>
                  <a:lnTo>
                    <a:pt x="88" y="66"/>
                  </a:lnTo>
                </a:path>
              </a:pathLst>
            </a:custGeom>
            <a:gradFill rotWithShape="0">
              <a:gsLst>
                <a:gs pos="0">
                  <a:schemeClr val="bg2">
                    <a:gamma/>
                    <a:tint val="81961"/>
                    <a:invGamma/>
                  </a:schemeClr>
                </a:gs>
                <a:gs pos="100000">
                  <a:schemeClr val="bg2"/>
                </a:gs>
              </a:gsLst>
              <a:lin ang="2700000" scaled="1"/>
            </a:gradFill>
            <a:ln w="9525">
              <a:noFill/>
              <a:round/>
              <a:headEnd/>
              <a:tailEnd/>
            </a:ln>
          </p:spPr>
          <p:txBody>
            <a:bodyPr/>
            <a:lstStyle/>
            <a:p>
              <a:pPr>
                <a:defRPr/>
              </a:pPr>
              <a:endParaRPr lang="es-ES"/>
            </a:p>
          </p:txBody>
        </p:sp>
        <p:sp>
          <p:nvSpPr>
            <p:cNvPr id="38" name="Freeform 36"/>
            <p:cNvSpPr>
              <a:spLocks/>
            </p:cNvSpPr>
            <p:nvPr/>
          </p:nvSpPr>
          <p:spPr bwMode="ltGray">
            <a:xfrm>
              <a:off x="4169" y="1421"/>
              <a:ext cx="317" cy="138"/>
            </a:xfrm>
            <a:custGeom>
              <a:avLst/>
              <a:gdLst/>
              <a:ahLst/>
              <a:cxnLst>
                <a:cxn ang="0">
                  <a:pos x="161" y="0"/>
                </a:cxn>
                <a:cxn ang="0">
                  <a:pos x="227" y="6"/>
                </a:cxn>
                <a:cxn ang="0">
                  <a:pos x="275" y="36"/>
                </a:cxn>
                <a:cxn ang="0">
                  <a:pos x="304" y="78"/>
                </a:cxn>
                <a:cxn ang="0">
                  <a:pos x="316" y="138"/>
                </a:cxn>
                <a:cxn ang="0">
                  <a:pos x="0" y="138"/>
                </a:cxn>
                <a:cxn ang="0">
                  <a:pos x="11" y="78"/>
                </a:cxn>
                <a:cxn ang="0">
                  <a:pos x="47" y="36"/>
                </a:cxn>
                <a:cxn ang="0">
                  <a:pos x="95" y="6"/>
                </a:cxn>
                <a:cxn ang="0">
                  <a:pos x="161" y="0"/>
                </a:cxn>
                <a:cxn ang="0">
                  <a:pos x="161" y="0"/>
                </a:cxn>
              </a:cxnLst>
              <a:rect l="0" t="0" r="r" b="b"/>
              <a:pathLst>
                <a:path w="316" h="138">
                  <a:moveTo>
                    <a:pt x="161" y="0"/>
                  </a:moveTo>
                  <a:lnTo>
                    <a:pt x="227" y="6"/>
                  </a:lnTo>
                  <a:lnTo>
                    <a:pt x="275" y="36"/>
                  </a:lnTo>
                  <a:lnTo>
                    <a:pt x="304" y="78"/>
                  </a:lnTo>
                  <a:lnTo>
                    <a:pt x="316" y="138"/>
                  </a:lnTo>
                  <a:lnTo>
                    <a:pt x="0" y="138"/>
                  </a:lnTo>
                  <a:lnTo>
                    <a:pt x="11" y="78"/>
                  </a:lnTo>
                  <a:lnTo>
                    <a:pt x="47" y="36"/>
                  </a:lnTo>
                  <a:lnTo>
                    <a:pt x="95" y="6"/>
                  </a:lnTo>
                  <a:lnTo>
                    <a:pt x="161" y="0"/>
                  </a:lnTo>
                  <a:lnTo>
                    <a:pt x="161" y="0"/>
                  </a:lnTo>
                  <a:close/>
                </a:path>
              </a:pathLst>
            </a:custGeom>
            <a:gradFill rotWithShape="0">
              <a:gsLst>
                <a:gs pos="0">
                  <a:schemeClr val="bg2">
                    <a:gamma/>
                    <a:tint val="81961"/>
                    <a:invGamma/>
                  </a:schemeClr>
                </a:gs>
                <a:gs pos="100000">
                  <a:schemeClr val="bg2"/>
                </a:gs>
              </a:gsLst>
              <a:lin ang="0" scaled="1"/>
            </a:gradFill>
            <a:ln w="9525">
              <a:noFill/>
              <a:round/>
              <a:headEnd/>
              <a:tailEnd/>
            </a:ln>
          </p:spPr>
          <p:txBody>
            <a:bodyPr/>
            <a:lstStyle/>
            <a:p>
              <a:pPr>
                <a:defRPr/>
              </a:pPr>
              <a:endParaRPr lang="es-ES"/>
            </a:p>
          </p:txBody>
        </p:sp>
      </p:grpSp>
      <p:sp>
        <p:nvSpPr>
          <p:cNvPr id="143399" name="Rectangle 39"/>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s-ES"/>
              <a:t>Haga clic para modificar el estilo de subtítulo del patrón</a:t>
            </a:r>
          </a:p>
        </p:txBody>
      </p:sp>
      <p:sp>
        <p:nvSpPr>
          <p:cNvPr id="143400" name="Rectangle 40"/>
          <p:cNvSpPr>
            <a:spLocks noGrp="1" noChangeArrowheads="1"/>
          </p:cNvSpPr>
          <p:nvPr>
            <p:ph type="ctrTitle"/>
          </p:nvPr>
        </p:nvSpPr>
        <p:spPr>
          <a:xfrm>
            <a:off x="685800" y="1768475"/>
            <a:ext cx="7772400" cy="1736725"/>
          </a:xfrm>
        </p:spPr>
        <p:txBody>
          <a:bodyPr anchor="b" anchorCtr="1"/>
          <a:lstStyle>
            <a:lvl1pPr>
              <a:defRPr sz="5400"/>
            </a:lvl1pPr>
          </a:lstStyle>
          <a:p>
            <a:r>
              <a:rPr lang="es-ES"/>
              <a:t>Haga clic para cambiar el estilo de título	</a:t>
            </a:r>
          </a:p>
        </p:txBody>
      </p:sp>
      <p:sp>
        <p:nvSpPr>
          <p:cNvPr id="39" name="Rectangle 37"/>
          <p:cNvSpPr>
            <a:spLocks noGrp="1" noChangeArrowheads="1"/>
          </p:cNvSpPr>
          <p:nvPr>
            <p:ph type="dt" sz="half" idx="10"/>
          </p:nvPr>
        </p:nvSpPr>
        <p:spPr/>
        <p:txBody>
          <a:bodyPr/>
          <a:lstStyle>
            <a:lvl1pPr>
              <a:defRPr smtClean="0"/>
            </a:lvl1pPr>
          </a:lstStyle>
          <a:p>
            <a:pPr>
              <a:defRPr/>
            </a:pPr>
            <a:endParaRPr lang="es-ES"/>
          </a:p>
        </p:txBody>
      </p:sp>
      <p:sp>
        <p:nvSpPr>
          <p:cNvPr id="40" name="Rectangle 38"/>
          <p:cNvSpPr>
            <a:spLocks noGrp="1" noChangeArrowheads="1"/>
          </p:cNvSpPr>
          <p:nvPr>
            <p:ph type="ftr" sz="quarter" idx="11"/>
          </p:nvPr>
        </p:nvSpPr>
        <p:spPr/>
        <p:txBody>
          <a:bodyPr/>
          <a:lstStyle>
            <a:lvl1pPr>
              <a:defRPr smtClean="0"/>
            </a:lvl1pPr>
          </a:lstStyle>
          <a:p>
            <a:pPr>
              <a:defRPr/>
            </a:pPr>
            <a:endParaRPr lang="es-ES"/>
          </a:p>
        </p:txBody>
      </p:sp>
      <p:sp>
        <p:nvSpPr>
          <p:cNvPr id="41" name="Rectangle 41"/>
          <p:cNvSpPr>
            <a:spLocks noGrp="1" noChangeArrowheads="1"/>
          </p:cNvSpPr>
          <p:nvPr>
            <p:ph type="sldNum" sz="quarter" idx="12"/>
          </p:nvPr>
        </p:nvSpPr>
        <p:spPr/>
        <p:txBody>
          <a:bodyPr/>
          <a:lstStyle>
            <a:lvl1pPr>
              <a:defRPr smtClean="0"/>
            </a:lvl1pPr>
          </a:lstStyle>
          <a:p>
            <a:pPr>
              <a:defRPr/>
            </a:pPr>
            <a:fld id="{C8EA6C33-5235-458D-9626-E0C57FCA1438}" type="slidenum">
              <a:rPr lang="es-ES"/>
              <a:pPr>
                <a:defRPr/>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39"/>
          <p:cNvSpPr>
            <a:spLocks noGrp="1" noChangeArrowheads="1"/>
          </p:cNvSpPr>
          <p:nvPr>
            <p:ph type="dt" sz="half" idx="10"/>
          </p:nvPr>
        </p:nvSpPr>
        <p:spPr>
          <a:ln/>
        </p:spPr>
        <p:txBody>
          <a:bodyPr/>
          <a:lstStyle>
            <a:lvl1pPr>
              <a:defRPr/>
            </a:lvl1pPr>
          </a:lstStyle>
          <a:p>
            <a:pPr>
              <a:defRPr/>
            </a:pPr>
            <a:endParaRPr lang="es-ES"/>
          </a:p>
        </p:txBody>
      </p:sp>
      <p:sp>
        <p:nvSpPr>
          <p:cNvPr id="5" name="Rectangle 40"/>
          <p:cNvSpPr>
            <a:spLocks noGrp="1" noChangeArrowheads="1"/>
          </p:cNvSpPr>
          <p:nvPr>
            <p:ph type="ftr" sz="quarter" idx="11"/>
          </p:nvPr>
        </p:nvSpPr>
        <p:spPr>
          <a:ln/>
        </p:spPr>
        <p:txBody>
          <a:bodyPr/>
          <a:lstStyle>
            <a:lvl1pPr>
              <a:defRPr/>
            </a:lvl1pPr>
          </a:lstStyle>
          <a:p>
            <a:pPr>
              <a:defRPr/>
            </a:pPr>
            <a:endParaRPr lang="es-ES"/>
          </a:p>
        </p:txBody>
      </p:sp>
      <p:sp>
        <p:nvSpPr>
          <p:cNvPr id="6" name="Rectangle 41"/>
          <p:cNvSpPr>
            <a:spLocks noGrp="1" noChangeArrowheads="1"/>
          </p:cNvSpPr>
          <p:nvPr>
            <p:ph type="sldNum" sz="quarter" idx="12"/>
          </p:nvPr>
        </p:nvSpPr>
        <p:spPr>
          <a:ln/>
        </p:spPr>
        <p:txBody>
          <a:bodyPr/>
          <a:lstStyle>
            <a:lvl1pPr>
              <a:defRPr/>
            </a:lvl1pPr>
          </a:lstStyle>
          <a:p>
            <a:pPr>
              <a:defRPr/>
            </a:pPr>
            <a:fld id="{7B0AB032-D0F8-4762-9386-B140DA9E4A2C}" type="slidenum">
              <a:rPr lang="es-ES"/>
              <a:pPr>
                <a:defRPr/>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7813"/>
            <a:ext cx="2057400" cy="5853112"/>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7813"/>
            <a:ext cx="6019800" cy="5853112"/>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39"/>
          <p:cNvSpPr>
            <a:spLocks noGrp="1" noChangeArrowheads="1"/>
          </p:cNvSpPr>
          <p:nvPr>
            <p:ph type="dt" sz="half" idx="10"/>
          </p:nvPr>
        </p:nvSpPr>
        <p:spPr>
          <a:ln/>
        </p:spPr>
        <p:txBody>
          <a:bodyPr/>
          <a:lstStyle>
            <a:lvl1pPr>
              <a:defRPr/>
            </a:lvl1pPr>
          </a:lstStyle>
          <a:p>
            <a:pPr>
              <a:defRPr/>
            </a:pPr>
            <a:endParaRPr lang="es-ES"/>
          </a:p>
        </p:txBody>
      </p:sp>
      <p:sp>
        <p:nvSpPr>
          <p:cNvPr id="5" name="Rectangle 40"/>
          <p:cNvSpPr>
            <a:spLocks noGrp="1" noChangeArrowheads="1"/>
          </p:cNvSpPr>
          <p:nvPr>
            <p:ph type="ftr" sz="quarter" idx="11"/>
          </p:nvPr>
        </p:nvSpPr>
        <p:spPr>
          <a:ln/>
        </p:spPr>
        <p:txBody>
          <a:bodyPr/>
          <a:lstStyle>
            <a:lvl1pPr>
              <a:defRPr/>
            </a:lvl1pPr>
          </a:lstStyle>
          <a:p>
            <a:pPr>
              <a:defRPr/>
            </a:pPr>
            <a:endParaRPr lang="es-ES"/>
          </a:p>
        </p:txBody>
      </p:sp>
      <p:sp>
        <p:nvSpPr>
          <p:cNvPr id="6" name="Rectangle 41"/>
          <p:cNvSpPr>
            <a:spLocks noGrp="1" noChangeArrowheads="1"/>
          </p:cNvSpPr>
          <p:nvPr>
            <p:ph type="sldNum" sz="quarter" idx="12"/>
          </p:nvPr>
        </p:nvSpPr>
        <p:spPr>
          <a:ln/>
        </p:spPr>
        <p:txBody>
          <a:bodyPr/>
          <a:lstStyle>
            <a:lvl1pPr>
              <a:defRPr/>
            </a:lvl1pPr>
          </a:lstStyle>
          <a:p>
            <a:pPr>
              <a:defRPr/>
            </a:pPr>
            <a:fld id="{8CAD7A14-6F2F-443E-BC39-986345F01916}" type="slidenum">
              <a:rPr lang="es-ES"/>
              <a:pPr>
                <a:defRPr/>
              </a:pPr>
              <a:t>‹Nº›</a:t>
            </a:fld>
            <a:endParaRPr lang="es-E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smtClean="0"/>
              <a:t>Haga clic para modificar el estilo de subtítulo del patrón</a:t>
            </a:r>
            <a:endParaRPr lang="es-ES"/>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71124FE3-C2D4-4F94-B48A-A86CEF4AE976}" type="slidenum">
              <a:rPr lang="es-ES"/>
              <a:pPr>
                <a:defRPr/>
              </a:pPr>
              <a:t>‹Nº›</a:t>
            </a:fld>
            <a:endParaRPr lang="es-E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CF221A7B-DC8E-4BFE-B92D-5ADE171B4096}" type="slidenum">
              <a:rPr lang="es-ES"/>
              <a:pPr>
                <a:defRPr/>
              </a:pPr>
              <a:t>‹Nº›</a:t>
            </a:fld>
            <a:endParaRPr lang="es-E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11F558F5-C0BA-4E23-A708-823A2F21593B}" type="slidenum">
              <a:rPr lang="es-ES"/>
              <a:pPr>
                <a:defRPr/>
              </a:pPr>
              <a:t>‹Nº›</a:t>
            </a:fld>
            <a:endParaRPr lang="es-E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96A62D97-FED6-4EA1-AB5A-1E5B07DD7182}" type="slidenum">
              <a:rPr lang="es-ES"/>
              <a:pPr>
                <a:defRPr/>
              </a:pPr>
              <a:t>‹Nº›</a:t>
            </a:fld>
            <a:endParaRPr lang="es-E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Rectangle 4"/>
          <p:cNvSpPr>
            <a:spLocks noGrp="1" noChangeArrowheads="1"/>
          </p:cNvSpPr>
          <p:nvPr>
            <p:ph type="dt" sz="half" idx="10"/>
          </p:nvPr>
        </p:nvSpPr>
        <p:spPr>
          <a:ln/>
        </p:spPr>
        <p:txBody>
          <a:bodyPr/>
          <a:lstStyle>
            <a:lvl1pPr>
              <a:defRPr/>
            </a:lvl1pPr>
          </a:lstStyle>
          <a:p>
            <a:pPr>
              <a:defRPr/>
            </a:pPr>
            <a:endParaRPr lang="es-ES"/>
          </a:p>
        </p:txBody>
      </p:sp>
      <p:sp>
        <p:nvSpPr>
          <p:cNvPr id="8" name="Rectangle 5"/>
          <p:cNvSpPr>
            <a:spLocks noGrp="1" noChangeArrowheads="1"/>
          </p:cNvSpPr>
          <p:nvPr>
            <p:ph type="ftr" sz="quarter" idx="11"/>
          </p:nvPr>
        </p:nvSpPr>
        <p:spPr>
          <a:ln/>
        </p:spPr>
        <p:txBody>
          <a:bodyPr/>
          <a:lstStyle>
            <a:lvl1pPr>
              <a:defRPr/>
            </a:lvl1pPr>
          </a:lstStyle>
          <a:p>
            <a:pPr>
              <a:defRPr/>
            </a:pPr>
            <a:endParaRPr lang="es-ES"/>
          </a:p>
        </p:txBody>
      </p:sp>
      <p:sp>
        <p:nvSpPr>
          <p:cNvPr id="9" name="Rectangle 6"/>
          <p:cNvSpPr>
            <a:spLocks noGrp="1" noChangeArrowheads="1"/>
          </p:cNvSpPr>
          <p:nvPr>
            <p:ph type="sldNum" sz="quarter" idx="12"/>
          </p:nvPr>
        </p:nvSpPr>
        <p:spPr>
          <a:ln/>
        </p:spPr>
        <p:txBody>
          <a:bodyPr/>
          <a:lstStyle>
            <a:lvl1pPr>
              <a:defRPr/>
            </a:lvl1pPr>
          </a:lstStyle>
          <a:p>
            <a:pPr>
              <a:defRPr/>
            </a:pPr>
            <a:fld id="{26B5B706-82AF-45A0-858D-049A4FE7998E}" type="slidenum">
              <a:rPr lang="es-ES"/>
              <a:pPr>
                <a:defRPr/>
              </a:pPr>
              <a:t>‹Nº›</a:t>
            </a:fld>
            <a:endParaRPr lang="es-E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Rectangle 4"/>
          <p:cNvSpPr>
            <a:spLocks noGrp="1" noChangeArrowheads="1"/>
          </p:cNvSpPr>
          <p:nvPr>
            <p:ph type="dt" sz="half" idx="10"/>
          </p:nvPr>
        </p:nvSpPr>
        <p:spPr>
          <a:ln/>
        </p:spPr>
        <p:txBody>
          <a:bodyPr/>
          <a:lstStyle>
            <a:lvl1pPr>
              <a:defRPr/>
            </a:lvl1pPr>
          </a:lstStyle>
          <a:p>
            <a:pPr>
              <a:defRPr/>
            </a:pPr>
            <a:endParaRPr lang="es-ES"/>
          </a:p>
        </p:txBody>
      </p:sp>
      <p:sp>
        <p:nvSpPr>
          <p:cNvPr id="4" name="Rectangle 5"/>
          <p:cNvSpPr>
            <a:spLocks noGrp="1" noChangeArrowheads="1"/>
          </p:cNvSpPr>
          <p:nvPr>
            <p:ph type="ftr" sz="quarter" idx="11"/>
          </p:nvPr>
        </p:nvSpPr>
        <p:spPr>
          <a:ln/>
        </p:spPr>
        <p:txBody>
          <a:bodyPr/>
          <a:lstStyle>
            <a:lvl1pPr>
              <a:defRPr/>
            </a:lvl1pPr>
          </a:lstStyle>
          <a:p>
            <a:pPr>
              <a:defRPr/>
            </a:pPr>
            <a:endParaRPr lang="es-ES"/>
          </a:p>
        </p:txBody>
      </p:sp>
      <p:sp>
        <p:nvSpPr>
          <p:cNvPr id="5" name="Rectangle 6"/>
          <p:cNvSpPr>
            <a:spLocks noGrp="1" noChangeArrowheads="1"/>
          </p:cNvSpPr>
          <p:nvPr>
            <p:ph type="sldNum" sz="quarter" idx="12"/>
          </p:nvPr>
        </p:nvSpPr>
        <p:spPr>
          <a:ln/>
        </p:spPr>
        <p:txBody>
          <a:bodyPr/>
          <a:lstStyle>
            <a:lvl1pPr>
              <a:defRPr/>
            </a:lvl1pPr>
          </a:lstStyle>
          <a:p>
            <a:pPr>
              <a:defRPr/>
            </a:pPr>
            <a:fld id="{9CCC2386-26EB-4C92-979D-076D6115C056}" type="slidenum">
              <a:rPr lang="es-ES"/>
              <a:pPr>
                <a:defRPr/>
              </a:pPr>
              <a:t>‹Nº›</a:t>
            </a:fld>
            <a:endParaRPr lang="es-E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s-ES"/>
          </a:p>
        </p:txBody>
      </p:sp>
      <p:sp>
        <p:nvSpPr>
          <p:cNvPr id="3" name="Rectangle 5"/>
          <p:cNvSpPr>
            <a:spLocks noGrp="1" noChangeArrowheads="1"/>
          </p:cNvSpPr>
          <p:nvPr>
            <p:ph type="ftr" sz="quarter" idx="11"/>
          </p:nvPr>
        </p:nvSpPr>
        <p:spPr>
          <a:ln/>
        </p:spPr>
        <p:txBody>
          <a:bodyPr/>
          <a:lstStyle>
            <a:lvl1pPr>
              <a:defRPr/>
            </a:lvl1pPr>
          </a:lstStyle>
          <a:p>
            <a:pPr>
              <a:defRPr/>
            </a:pPr>
            <a:endParaRPr lang="es-ES"/>
          </a:p>
        </p:txBody>
      </p:sp>
      <p:sp>
        <p:nvSpPr>
          <p:cNvPr id="4" name="Rectangle 6"/>
          <p:cNvSpPr>
            <a:spLocks noGrp="1" noChangeArrowheads="1"/>
          </p:cNvSpPr>
          <p:nvPr>
            <p:ph type="sldNum" sz="quarter" idx="12"/>
          </p:nvPr>
        </p:nvSpPr>
        <p:spPr>
          <a:ln/>
        </p:spPr>
        <p:txBody>
          <a:bodyPr/>
          <a:lstStyle>
            <a:lvl1pPr>
              <a:defRPr/>
            </a:lvl1pPr>
          </a:lstStyle>
          <a:p>
            <a:pPr>
              <a:defRPr/>
            </a:pPr>
            <a:fld id="{169571B6-8AF3-4672-BB19-95BFEED8F9C2}" type="slidenum">
              <a:rPr lang="es-ES"/>
              <a:pPr>
                <a:defRPr/>
              </a:pPr>
              <a:t>‹Nº›</a:t>
            </a:fld>
            <a:endParaRPr lang="es-E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947DAC09-A257-411D-8BEA-3B15A251BF35}" type="slidenum">
              <a:rPr lang="es-ES"/>
              <a:pPr>
                <a:defRPr/>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39"/>
          <p:cNvSpPr>
            <a:spLocks noGrp="1" noChangeArrowheads="1"/>
          </p:cNvSpPr>
          <p:nvPr>
            <p:ph type="dt" sz="half" idx="10"/>
          </p:nvPr>
        </p:nvSpPr>
        <p:spPr>
          <a:ln/>
        </p:spPr>
        <p:txBody>
          <a:bodyPr/>
          <a:lstStyle>
            <a:lvl1pPr>
              <a:defRPr/>
            </a:lvl1pPr>
          </a:lstStyle>
          <a:p>
            <a:pPr>
              <a:defRPr/>
            </a:pPr>
            <a:endParaRPr lang="es-ES"/>
          </a:p>
        </p:txBody>
      </p:sp>
      <p:sp>
        <p:nvSpPr>
          <p:cNvPr id="5" name="Rectangle 40"/>
          <p:cNvSpPr>
            <a:spLocks noGrp="1" noChangeArrowheads="1"/>
          </p:cNvSpPr>
          <p:nvPr>
            <p:ph type="ftr" sz="quarter" idx="11"/>
          </p:nvPr>
        </p:nvSpPr>
        <p:spPr>
          <a:ln/>
        </p:spPr>
        <p:txBody>
          <a:bodyPr/>
          <a:lstStyle>
            <a:lvl1pPr>
              <a:defRPr/>
            </a:lvl1pPr>
          </a:lstStyle>
          <a:p>
            <a:pPr>
              <a:defRPr/>
            </a:pPr>
            <a:endParaRPr lang="es-ES"/>
          </a:p>
        </p:txBody>
      </p:sp>
      <p:sp>
        <p:nvSpPr>
          <p:cNvPr id="6" name="Rectangle 41"/>
          <p:cNvSpPr>
            <a:spLocks noGrp="1" noChangeArrowheads="1"/>
          </p:cNvSpPr>
          <p:nvPr>
            <p:ph type="sldNum" sz="quarter" idx="12"/>
          </p:nvPr>
        </p:nvSpPr>
        <p:spPr>
          <a:ln/>
        </p:spPr>
        <p:txBody>
          <a:bodyPr/>
          <a:lstStyle>
            <a:lvl1pPr>
              <a:defRPr/>
            </a:lvl1pPr>
          </a:lstStyle>
          <a:p>
            <a:pPr>
              <a:defRPr/>
            </a:pPr>
            <a:fld id="{A5224083-3EE2-4394-AAD6-D07A7D8E0533}" type="slidenum">
              <a:rPr lang="es-ES"/>
              <a:pPr>
                <a:defRPr/>
              </a:pPr>
              <a:t>‹Nº›</a:t>
            </a:fld>
            <a:endParaRPr lang="es-E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smtClean="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66F35D12-6EEA-4ADB-9C02-D11C82776F96}" type="slidenum">
              <a:rPr lang="es-ES"/>
              <a:pPr>
                <a:defRPr/>
              </a:pPr>
              <a:t>‹Nº›</a:t>
            </a:fld>
            <a:endParaRPr lang="es-E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5CB79534-56F5-49D4-A4CE-3AFAF87F501D}" type="slidenum">
              <a:rPr lang="es-ES"/>
              <a:pPr>
                <a:defRPr/>
              </a:pPr>
              <a:t>‹Nº›</a:t>
            </a:fld>
            <a:endParaRPr lang="es-E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F7D99B0E-7DBF-495E-BA4B-5EEEDC311248}" type="slidenum">
              <a:rPr lang="es-ES"/>
              <a:pPr>
                <a:defRPr/>
              </a:pPr>
              <a:t>‹Nº›</a:t>
            </a:fld>
            <a:endParaRPr lang="es-E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bg>
      <p:bgRef idx="1002">
        <a:schemeClr val="bg2"/>
      </p:bgRef>
    </p:bg>
    <p:spTree>
      <p:nvGrpSpPr>
        <p:cNvPr id="1" name=""/>
        <p:cNvGrpSpPr/>
        <p:nvPr/>
      </p:nvGrpSpPr>
      <p:grpSpPr>
        <a:xfrm>
          <a:off x="0" y="0"/>
          <a:ext cx="0" cy="0"/>
          <a:chOff x="0" y="0"/>
          <a:chExt cx="0" cy="0"/>
        </a:xfrm>
      </p:grpSpPr>
      <p:sp>
        <p:nvSpPr>
          <p:cNvPr id="9" name="8 Rectángulo"/>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1 Título"/>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es-ES" smtClean="0"/>
              <a:t>Haga clic para modificar el estilo de título del patrón</a:t>
            </a:r>
            <a:endParaRPr kumimoji="0" lang="en-US"/>
          </a:p>
        </p:txBody>
      </p:sp>
      <p:sp>
        <p:nvSpPr>
          <p:cNvPr id="3" name="2 Subtítulo"/>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es-ES" smtClean="0"/>
              <a:t>Haga clic para modificar el estilo de subtítulo del patrón</a:t>
            </a:r>
            <a:endParaRPr kumimoji="0" lang="en-US"/>
          </a:p>
        </p:txBody>
      </p:sp>
      <p:sp>
        <p:nvSpPr>
          <p:cNvPr id="4" name="3 Marcador de fecha"/>
          <p:cNvSpPr>
            <a:spLocks noGrp="1"/>
          </p:cNvSpPr>
          <p:nvPr>
            <p:ph type="dt" sz="half" idx="10"/>
          </p:nvPr>
        </p:nvSpPr>
        <p:spPr/>
        <p:txBody>
          <a:bodyPr/>
          <a:lstStyle/>
          <a:p>
            <a:pPr>
              <a:defRPr/>
            </a:pPr>
            <a:endParaRPr lang="es-ES"/>
          </a:p>
        </p:txBody>
      </p:sp>
      <p:sp>
        <p:nvSpPr>
          <p:cNvPr id="5" name="4 Marcador de pie de página"/>
          <p:cNvSpPr>
            <a:spLocks noGrp="1"/>
          </p:cNvSpPr>
          <p:nvPr>
            <p:ph type="ftr" sz="quarter" idx="11"/>
          </p:nvPr>
        </p:nvSpPr>
        <p:spPr/>
        <p:txBody>
          <a:bodyPr/>
          <a:lstStyle/>
          <a:p>
            <a:pPr>
              <a:defRPr/>
            </a:pPr>
            <a:endParaRPr lang="es-ES"/>
          </a:p>
        </p:txBody>
      </p:sp>
      <p:sp>
        <p:nvSpPr>
          <p:cNvPr id="6" name="5 Marcador de número de diapositiva"/>
          <p:cNvSpPr>
            <a:spLocks noGrp="1"/>
          </p:cNvSpPr>
          <p:nvPr>
            <p:ph type="sldNum" sz="quarter" idx="12"/>
          </p:nvPr>
        </p:nvSpPr>
        <p:spPr/>
        <p:txBody>
          <a:bodyPr/>
          <a:lstStyle/>
          <a:p>
            <a:pPr>
              <a:defRPr/>
            </a:pPr>
            <a:fld id="{8DC1A8A0-DB61-4152-B35C-E07AC6BB0EFF}" type="slidenum">
              <a:rPr lang="es-ES" smtClean="0"/>
              <a:pPr>
                <a:defRPr/>
              </a:pPr>
              <a:t>‹Nº›</a:t>
            </a:fld>
            <a:endParaRPr lang="es-ES"/>
          </a:p>
        </p:txBody>
      </p:sp>
      <p:sp>
        <p:nvSpPr>
          <p:cNvPr id="10" name="9 Rectángulo"/>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155448"/>
            <a:ext cx="8229600" cy="1252728"/>
          </a:xfrm>
        </p:spPr>
        <p:txBody>
          <a:bodyPr/>
          <a:lstStyle>
            <a:extLst/>
          </a:lstStyle>
          <a:p>
            <a:r>
              <a:rPr kumimoji="0" lang="es-ES" smtClean="0"/>
              <a:t>Haga clic para modificar el estilo de título del patrón</a:t>
            </a:r>
            <a:endParaRPr kumimoji="0" lang="en-US"/>
          </a:p>
        </p:txBody>
      </p:sp>
      <p:sp>
        <p:nvSpPr>
          <p:cNvPr id="3" name="2 Marcador de contenido"/>
          <p:cNvSpPr>
            <a:spLocks noGrp="1"/>
          </p:cNvSpPr>
          <p:nvPr>
            <p:ph idx="1"/>
          </p:nvPr>
        </p:nvSpPr>
        <p:spPr/>
        <p:txBody>
          <a:bodyPr/>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pPr>
              <a:defRPr/>
            </a:pPr>
            <a:endParaRPr lang="es-ES"/>
          </a:p>
        </p:txBody>
      </p:sp>
      <p:sp>
        <p:nvSpPr>
          <p:cNvPr id="5" name="4 Marcador de pie de página"/>
          <p:cNvSpPr>
            <a:spLocks noGrp="1"/>
          </p:cNvSpPr>
          <p:nvPr>
            <p:ph type="ftr" sz="quarter" idx="11"/>
          </p:nvPr>
        </p:nvSpPr>
        <p:spPr/>
        <p:txBody>
          <a:bodyPr/>
          <a:lstStyle/>
          <a:p>
            <a:pPr>
              <a:defRPr/>
            </a:pPr>
            <a:endParaRPr lang="es-ES"/>
          </a:p>
        </p:txBody>
      </p:sp>
      <p:sp>
        <p:nvSpPr>
          <p:cNvPr id="6" name="5 Marcador de número de diapositiva"/>
          <p:cNvSpPr>
            <a:spLocks noGrp="1"/>
          </p:cNvSpPr>
          <p:nvPr>
            <p:ph type="sldNum" sz="quarter" idx="12"/>
          </p:nvPr>
        </p:nvSpPr>
        <p:spPr/>
        <p:txBody>
          <a:bodyPr/>
          <a:lstStyle/>
          <a:p>
            <a:pPr>
              <a:defRPr/>
            </a:pPr>
            <a:fld id="{DA6BC033-3C7D-40A1-A053-4E827B3F2E6A}" type="slidenum">
              <a:rPr lang="es-ES" smtClean="0"/>
              <a:pPr>
                <a:defRPr/>
              </a:pPr>
              <a:t>‹Nº›</a:t>
            </a:fld>
            <a:endParaRPr lang="es-E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Ref idx="1002">
        <a:schemeClr val="bg2"/>
      </p:bgRef>
    </p:bg>
    <p:spTree>
      <p:nvGrpSpPr>
        <p:cNvPr id="1" name=""/>
        <p:cNvGrpSpPr/>
        <p:nvPr/>
      </p:nvGrpSpPr>
      <p:grpSpPr>
        <a:xfrm>
          <a:off x="0" y="0"/>
          <a:ext cx="0" cy="0"/>
          <a:chOff x="0" y="0"/>
          <a:chExt cx="0" cy="0"/>
        </a:xfrm>
      </p:grpSpPr>
      <p:sp>
        <p:nvSpPr>
          <p:cNvPr id="9" name="8 Rectángulo"/>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12" name="11 Rectángulo"/>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1 Título"/>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es-ES" smtClean="0"/>
              <a:t>Haga clic para modificar el estilo de texto del patrón</a:t>
            </a:r>
          </a:p>
        </p:txBody>
      </p:sp>
      <p:sp>
        <p:nvSpPr>
          <p:cNvPr id="4" name="3 Marcador de fecha"/>
          <p:cNvSpPr>
            <a:spLocks noGrp="1"/>
          </p:cNvSpPr>
          <p:nvPr>
            <p:ph type="dt" sz="half" idx="10"/>
          </p:nvPr>
        </p:nvSpPr>
        <p:spPr/>
        <p:txBody>
          <a:bodyPr/>
          <a:lstStyle/>
          <a:p>
            <a:pPr>
              <a:defRPr/>
            </a:pPr>
            <a:endParaRPr lang="es-ES"/>
          </a:p>
        </p:txBody>
      </p:sp>
      <p:sp>
        <p:nvSpPr>
          <p:cNvPr id="5" name="4 Marcador de pie de página"/>
          <p:cNvSpPr>
            <a:spLocks noGrp="1"/>
          </p:cNvSpPr>
          <p:nvPr>
            <p:ph type="ftr" sz="quarter" idx="11"/>
          </p:nvPr>
        </p:nvSpPr>
        <p:spPr/>
        <p:txBody>
          <a:bodyPr/>
          <a:lstStyle/>
          <a:p>
            <a:pPr>
              <a:defRPr/>
            </a:pPr>
            <a:endParaRPr lang="es-ES"/>
          </a:p>
        </p:txBody>
      </p:sp>
      <p:sp>
        <p:nvSpPr>
          <p:cNvPr id="6" name="5 Marcador de número de diapositiva"/>
          <p:cNvSpPr>
            <a:spLocks noGrp="1"/>
          </p:cNvSpPr>
          <p:nvPr>
            <p:ph type="sldNum" sz="quarter" idx="12"/>
          </p:nvPr>
        </p:nvSpPr>
        <p:spPr/>
        <p:txBody>
          <a:bodyPr/>
          <a:lstStyle/>
          <a:p>
            <a:pPr>
              <a:defRPr/>
            </a:pPr>
            <a:fld id="{A5395742-3711-4CD3-8B1B-3739CD6BFB2C}" type="slidenum">
              <a:rPr lang="es-ES" smtClean="0"/>
              <a:pPr>
                <a:defRPr/>
              </a:pPr>
              <a:t>‹Nº›</a:t>
            </a:fld>
            <a:endParaRPr lang="es-ES"/>
          </a:p>
        </p:txBody>
      </p:sp>
    </p:spTree>
  </p:cSld>
  <p:clrMapOvr>
    <a:overrideClrMapping bg1="dk1" tx1="lt1" bg2="dk2" tx2="lt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contenido"/>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contenido"/>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p>
            <a:pPr>
              <a:defRPr/>
            </a:pPr>
            <a:endParaRPr lang="es-ES"/>
          </a:p>
        </p:txBody>
      </p:sp>
      <p:sp>
        <p:nvSpPr>
          <p:cNvPr id="6" name="5 Marcador de pie de página"/>
          <p:cNvSpPr>
            <a:spLocks noGrp="1"/>
          </p:cNvSpPr>
          <p:nvPr>
            <p:ph type="ftr" sz="quarter" idx="11"/>
          </p:nvPr>
        </p:nvSpPr>
        <p:spPr/>
        <p:txBody>
          <a:bodyPr/>
          <a:lstStyle/>
          <a:p>
            <a:pPr>
              <a:defRPr/>
            </a:pPr>
            <a:endParaRPr lang="es-ES"/>
          </a:p>
        </p:txBody>
      </p:sp>
      <p:sp>
        <p:nvSpPr>
          <p:cNvPr id="7" name="6 Marcador de número de diapositiva"/>
          <p:cNvSpPr>
            <a:spLocks noGrp="1"/>
          </p:cNvSpPr>
          <p:nvPr>
            <p:ph type="sldNum" sz="quarter" idx="12"/>
          </p:nvPr>
        </p:nvSpPr>
        <p:spPr/>
        <p:txBody>
          <a:bodyPr/>
          <a:lstStyle/>
          <a:p>
            <a:pPr>
              <a:defRPr/>
            </a:pPr>
            <a:fld id="{6DAE2703-1285-43C5-AAAA-C44393CC2E04}" type="slidenum">
              <a:rPr lang="es-ES" smtClean="0"/>
              <a:pPr>
                <a:defRPr/>
              </a:pPr>
              <a:t>‹Nº›</a:t>
            </a:fld>
            <a:endParaRPr lang="es-E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s-ES" smtClean="0"/>
              <a:t>Haga clic para modificar el estilo de texto del patrón</a:t>
            </a:r>
          </a:p>
        </p:txBody>
      </p:sp>
      <p:sp>
        <p:nvSpPr>
          <p:cNvPr id="4" name="3 Marcador de contenido"/>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texto"/>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s-ES" smtClean="0"/>
              <a:t>Haga clic para modificar el estilo de texto del patrón</a:t>
            </a:r>
          </a:p>
        </p:txBody>
      </p:sp>
      <p:sp>
        <p:nvSpPr>
          <p:cNvPr id="6" name="5 Marcador de contenido"/>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7" name="6 Marcador de fecha"/>
          <p:cNvSpPr>
            <a:spLocks noGrp="1"/>
          </p:cNvSpPr>
          <p:nvPr>
            <p:ph type="dt" sz="half" idx="10"/>
          </p:nvPr>
        </p:nvSpPr>
        <p:spPr/>
        <p:txBody>
          <a:bodyPr/>
          <a:lstStyle/>
          <a:p>
            <a:pPr>
              <a:defRPr/>
            </a:pPr>
            <a:endParaRPr lang="es-ES"/>
          </a:p>
        </p:txBody>
      </p:sp>
      <p:sp>
        <p:nvSpPr>
          <p:cNvPr id="8" name="7 Marcador de pie de página"/>
          <p:cNvSpPr>
            <a:spLocks noGrp="1"/>
          </p:cNvSpPr>
          <p:nvPr>
            <p:ph type="ftr" sz="quarter" idx="11"/>
          </p:nvPr>
        </p:nvSpPr>
        <p:spPr/>
        <p:txBody>
          <a:bodyPr/>
          <a:lstStyle/>
          <a:p>
            <a:pPr>
              <a:defRPr/>
            </a:pPr>
            <a:endParaRPr lang="es-ES"/>
          </a:p>
        </p:txBody>
      </p:sp>
      <p:sp>
        <p:nvSpPr>
          <p:cNvPr id="9" name="8 Marcador de número de diapositiva"/>
          <p:cNvSpPr>
            <a:spLocks noGrp="1"/>
          </p:cNvSpPr>
          <p:nvPr>
            <p:ph type="sldNum" sz="quarter" idx="12"/>
          </p:nvPr>
        </p:nvSpPr>
        <p:spPr/>
        <p:txBody>
          <a:bodyPr/>
          <a:lstStyle/>
          <a:p>
            <a:pPr>
              <a:defRPr/>
            </a:pPr>
            <a:fld id="{85457525-7816-416D-A090-B23710B96498}" type="slidenum">
              <a:rPr lang="es-ES" smtClean="0"/>
              <a:pPr>
                <a:defRPr/>
              </a:pPr>
              <a:t>‹Nº›</a:t>
            </a:fld>
            <a:endParaRPr lang="es-E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fecha"/>
          <p:cNvSpPr>
            <a:spLocks noGrp="1"/>
          </p:cNvSpPr>
          <p:nvPr>
            <p:ph type="dt" sz="half" idx="10"/>
          </p:nvPr>
        </p:nvSpPr>
        <p:spPr/>
        <p:txBody>
          <a:bodyPr/>
          <a:lstStyle/>
          <a:p>
            <a:pPr>
              <a:defRPr/>
            </a:pPr>
            <a:endParaRPr lang="es-ES"/>
          </a:p>
        </p:txBody>
      </p:sp>
      <p:sp>
        <p:nvSpPr>
          <p:cNvPr id="4" name="3 Marcador de pie de página"/>
          <p:cNvSpPr>
            <a:spLocks noGrp="1"/>
          </p:cNvSpPr>
          <p:nvPr>
            <p:ph type="ftr" sz="quarter" idx="11"/>
          </p:nvPr>
        </p:nvSpPr>
        <p:spPr/>
        <p:txBody>
          <a:bodyPr/>
          <a:lstStyle/>
          <a:p>
            <a:pPr>
              <a:defRPr/>
            </a:pPr>
            <a:endParaRPr lang="es-ES"/>
          </a:p>
        </p:txBody>
      </p:sp>
      <p:sp>
        <p:nvSpPr>
          <p:cNvPr id="5" name="4 Marcador de número de diapositiva"/>
          <p:cNvSpPr>
            <a:spLocks noGrp="1"/>
          </p:cNvSpPr>
          <p:nvPr>
            <p:ph type="sldNum" sz="quarter" idx="12"/>
          </p:nvPr>
        </p:nvSpPr>
        <p:spPr/>
        <p:txBody>
          <a:bodyPr/>
          <a:lstStyle/>
          <a:p>
            <a:pPr>
              <a:defRPr/>
            </a:pPr>
            <a:fld id="{143594E4-578C-4634-972F-E99ACF54C04E}" type="slidenum">
              <a:rPr lang="es-ES" smtClean="0"/>
              <a:pPr>
                <a:defRPr/>
              </a:pPr>
              <a:t>‹Nº›</a:t>
            </a:fld>
            <a:endParaRPr lang="es-E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pPr>
              <a:defRPr/>
            </a:pPr>
            <a:endParaRPr lang="es-ES"/>
          </a:p>
        </p:txBody>
      </p:sp>
      <p:sp>
        <p:nvSpPr>
          <p:cNvPr id="3" name="2 Marcador de pie de página"/>
          <p:cNvSpPr>
            <a:spLocks noGrp="1"/>
          </p:cNvSpPr>
          <p:nvPr>
            <p:ph type="ftr" sz="quarter" idx="11"/>
          </p:nvPr>
        </p:nvSpPr>
        <p:spPr/>
        <p:txBody>
          <a:bodyPr/>
          <a:lstStyle/>
          <a:p>
            <a:pPr>
              <a:defRPr/>
            </a:pPr>
            <a:endParaRPr lang="es-ES"/>
          </a:p>
        </p:txBody>
      </p:sp>
      <p:sp>
        <p:nvSpPr>
          <p:cNvPr id="4" name="3 Marcador de número de diapositiva"/>
          <p:cNvSpPr>
            <a:spLocks noGrp="1"/>
          </p:cNvSpPr>
          <p:nvPr>
            <p:ph type="sldNum" sz="quarter" idx="12"/>
          </p:nvPr>
        </p:nvSpPr>
        <p:spPr/>
        <p:txBody>
          <a:bodyPr/>
          <a:lstStyle/>
          <a:p>
            <a:pPr>
              <a:defRPr/>
            </a:pPr>
            <a:fld id="{5F4BF74F-6269-4C39-AF50-0C55B6F49318}" type="slidenum">
              <a:rPr lang="es-ES" smtClean="0"/>
              <a:pPr>
                <a:defRPr/>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
        <p:nvSpPr>
          <p:cNvPr id="4" name="Rectangle 39"/>
          <p:cNvSpPr>
            <a:spLocks noGrp="1" noChangeArrowheads="1"/>
          </p:cNvSpPr>
          <p:nvPr>
            <p:ph type="dt" sz="half" idx="10"/>
          </p:nvPr>
        </p:nvSpPr>
        <p:spPr>
          <a:ln/>
        </p:spPr>
        <p:txBody>
          <a:bodyPr/>
          <a:lstStyle>
            <a:lvl1pPr>
              <a:defRPr/>
            </a:lvl1pPr>
          </a:lstStyle>
          <a:p>
            <a:pPr>
              <a:defRPr/>
            </a:pPr>
            <a:endParaRPr lang="es-ES"/>
          </a:p>
        </p:txBody>
      </p:sp>
      <p:sp>
        <p:nvSpPr>
          <p:cNvPr id="5" name="Rectangle 40"/>
          <p:cNvSpPr>
            <a:spLocks noGrp="1" noChangeArrowheads="1"/>
          </p:cNvSpPr>
          <p:nvPr>
            <p:ph type="ftr" sz="quarter" idx="11"/>
          </p:nvPr>
        </p:nvSpPr>
        <p:spPr>
          <a:ln/>
        </p:spPr>
        <p:txBody>
          <a:bodyPr/>
          <a:lstStyle>
            <a:lvl1pPr>
              <a:defRPr/>
            </a:lvl1pPr>
          </a:lstStyle>
          <a:p>
            <a:pPr>
              <a:defRPr/>
            </a:pPr>
            <a:endParaRPr lang="es-ES"/>
          </a:p>
        </p:txBody>
      </p:sp>
      <p:sp>
        <p:nvSpPr>
          <p:cNvPr id="6" name="Rectangle 41"/>
          <p:cNvSpPr>
            <a:spLocks noGrp="1" noChangeArrowheads="1"/>
          </p:cNvSpPr>
          <p:nvPr>
            <p:ph type="sldNum" sz="quarter" idx="12"/>
          </p:nvPr>
        </p:nvSpPr>
        <p:spPr>
          <a:ln/>
        </p:spPr>
        <p:txBody>
          <a:bodyPr/>
          <a:lstStyle>
            <a:lvl1pPr>
              <a:defRPr/>
            </a:lvl1pPr>
          </a:lstStyle>
          <a:p>
            <a:pPr>
              <a:defRPr/>
            </a:pPr>
            <a:fld id="{F15DC153-1C4D-46C1-9E30-0CE2D82F2389}" type="slidenum">
              <a:rPr lang="es-ES"/>
              <a:pPr>
                <a:defRPr/>
              </a:pPr>
              <a:t>‹Nº›</a:t>
            </a:fld>
            <a:endParaRPr lang="es-E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es-ES" smtClean="0"/>
              <a:t>Haga clic para modificar el estilo de título del patrón</a:t>
            </a:r>
            <a:endParaRPr kumimoji="0" lang="en-US"/>
          </a:p>
        </p:txBody>
      </p:sp>
      <p:sp>
        <p:nvSpPr>
          <p:cNvPr id="3" name="2 Marcador de contenido"/>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texto"/>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s-ES" smtClean="0"/>
              <a:t>Haga clic para modificar el estilo de texto del patrón</a:t>
            </a:r>
          </a:p>
        </p:txBody>
      </p:sp>
      <p:sp>
        <p:nvSpPr>
          <p:cNvPr id="5" name="4 Marcador de fecha"/>
          <p:cNvSpPr>
            <a:spLocks noGrp="1"/>
          </p:cNvSpPr>
          <p:nvPr>
            <p:ph type="dt" sz="half" idx="10"/>
          </p:nvPr>
        </p:nvSpPr>
        <p:spPr/>
        <p:txBody>
          <a:bodyPr/>
          <a:lstStyle/>
          <a:p>
            <a:pPr>
              <a:defRPr/>
            </a:pPr>
            <a:endParaRPr lang="es-ES"/>
          </a:p>
        </p:txBody>
      </p:sp>
      <p:sp>
        <p:nvSpPr>
          <p:cNvPr id="6" name="5 Marcador de pie de página"/>
          <p:cNvSpPr>
            <a:spLocks noGrp="1"/>
          </p:cNvSpPr>
          <p:nvPr>
            <p:ph type="ftr" sz="quarter" idx="11"/>
          </p:nvPr>
        </p:nvSpPr>
        <p:spPr/>
        <p:txBody>
          <a:bodyPr/>
          <a:lstStyle/>
          <a:p>
            <a:pPr>
              <a:defRPr/>
            </a:pPr>
            <a:endParaRPr lang="es-ES"/>
          </a:p>
        </p:txBody>
      </p:sp>
      <p:sp>
        <p:nvSpPr>
          <p:cNvPr id="7" name="6 Marcador de número de diapositiva"/>
          <p:cNvSpPr>
            <a:spLocks noGrp="1"/>
          </p:cNvSpPr>
          <p:nvPr>
            <p:ph type="sldNum" sz="quarter" idx="12"/>
          </p:nvPr>
        </p:nvSpPr>
        <p:spPr/>
        <p:txBody>
          <a:bodyPr/>
          <a:lstStyle/>
          <a:p>
            <a:pPr>
              <a:defRPr/>
            </a:pPr>
            <a:fld id="{21B3BAB7-B7B5-48B0-9DEE-4AB00C3DC5BB}" type="slidenum">
              <a:rPr lang="es-ES" smtClean="0"/>
              <a:pPr>
                <a:defRPr/>
              </a:pPr>
              <a:t>‹Nº›</a:t>
            </a:fld>
            <a:endParaRPr lang="es-ES"/>
          </a:p>
        </p:txBody>
      </p:sp>
      <p:sp>
        <p:nvSpPr>
          <p:cNvPr id="12" name="11 Rectángulo"/>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8 Rectángulo"/>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Imagen con título">
    <p:bg>
      <p:bgRef idx="1001">
        <a:schemeClr val="bg2"/>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es-ES" smtClean="0"/>
              <a:t>Haga clic para modificar el estilo de título del patrón</a:t>
            </a:r>
            <a:endParaRPr kumimoji="0" lang="en-US"/>
          </a:p>
        </p:txBody>
      </p:sp>
      <p:sp>
        <p:nvSpPr>
          <p:cNvPr id="3" name="2 Marcador de posición de imagen"/>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es-ES" smtClean="0"/>
              <a:t>Haga clic en el icono para agregar una imagen</a:t>
            </a:r>
            <a:endParaRPr kumimoji="0" lang="en-US" dirty="0"/>
          </a:p>
        </p:txBody>
      </p:sp>
      <p:sp>
        <p:nvSpPr>
          <p:cNvPr id="4" name="3 Marcador de texto"/>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s-ES" smtClean="0"/>
              <a:t>Haga clic para modificar el estilo de texto del patrón</a:t>
            </a:r>
          </a:p>
        </p:txBody>
      </p:sp>
      <p:sp>
        <p:nvSpPr>
          <p:cNvPr id="5" name="4 Marcador de fecha"/>
          <p:cNvSpPr>
            <a:spLocks noGrp="1"/>
          </p:cNvSpPr>
          <p:nvPr>
            <p:ph type="dt" sz="half" idx="10"/>
          </p:nvPr>
        </p:nvSpPr>
        <p:spPr>
          <a:xfrm>
            <a:off x="164592" y="1170432"/>
            <a:ext cx="2523744" cy="201168"/>
          </a:xfrm>
        </p:spPr>
        <p:txBody>
          <a:bodyPr/>
          <a:lstStyle/>
          <a:p>
            <a:pPr>
              <a:defRPr/>
            </a:pPr>
            <a:endParaRPr lang="es-ES"/>
          </a:p>
        </p:txBody>
      </p:sp>
      <p:sp>
        <p:nvSpPr>
          <p:cNvPr id="11" name="10 Rectángulo"/>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8 Rectángulo"/>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6" name="5 Marcador de pie de página"/>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pPr>
              <a:defRPr/>
            </a:pPr>
            <a:endParaRPr lang="es-ES"/>
          </a:p>
        </p:txBody>
      </p:sp>
      <p:sp>
        <p:nvSpPr>
          <p:cNvPr id="7" name="6 Marcador de número de diapositiva"/>
          <p:cNvSpPr>
            <a:spLocks noGrp="1"/>
          </p:cNvSpPr>
          <p:nvPr>
            <p:ph type="sldNum" sz="quarter" idx="12"/>
          </p:nvPr>
        </p:nvSpPr>
        <p:spPr>
          <a:xfrm>
            <a:off x="8339328" y="1170432"/>
            <a:ext cx="733864" cy="201168"/>
          </a:xfrm>
        </p:spPr>
        <p:txBody>
          <a:bodyPr/>
          <a:lstStyle/>
          <a:p>
            <a:pPr>
              <a:defRPr/>
            </a:pPr>
            <a:fld id="{05850385-2619-4053-BE76-BA5C9B18F350}" type="slidenum">
              <a:rPr lang="es-ES" smtClean="0"/>
              <a:pPr>
                <a:defRPr/>
              </a:pPr>
              <a:t>‹Nº›</a:t>
            </a:fld>
            <a:endParaRPr lang="es-ES"/>
          </a:p>
        </p:txBody>
      </p:sp>
    </p:spTree>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pPr>
              <a:defRPr/>
            </a:pPr>
            <a:endParaRPr lang="es-ES"/>
          </a:p>
        </p:txBody>
      </p:sp>
      <p:sp>
        <p:nvSpPr>
          <p:cNvPr id="5" name="4 Marcador de pie de página"/>
          <p:cNvSpPr>
            <a:spLocks noGrp="1"/>
          </p:cNvSpPr>
          <p:nvPr>
            <p:ph type="ftr" sz="quarter" idx="11"/>
          </p:nvPr>
        </p:nvSpPr>
        <p:spPr/>
        <p:txBody>
          <a:bodyPr/>
          <a:lstStyle/>
          <a:p>
            <a:pPr>
              <a:defRPr/>
            </a:pPr>
            <a:endParaRPr lang="es-ES"/>
          </a:p>
        </p:txBody>
      </p:sp>
      <p:sp>
        <p:nvSpPr>
          <p:cNvPr id="6" name="5 Marcador de número de diapositiva"/>
          <p:cNvSpPr>
            <a:spLocks noGrp="1"/>
          </p:cNvSpPr>
          <p:nvPr>
            <p:ph type="sldNum" sz="quarter" idx="12"/>
          </p:nvPr>
        </p:nvSpPr>
        <p:spPr/>
        <p:txBody>
          <a:bodyPr/>
          <a:lstStyle/>
          <a:p>
            <a:pPr>
              <a:defRPr/>
            </a:pPr>
            <a:fld id="{3A70F9D3-BB38-46CC-A4B0-1B09BFF0B768}" type="slidenum">
              <a:rPr lang="es-ES" smtClean="0"/>
              <a:pPr>
                <a:defRPr/>
              </a:pPr>
              <a:t>‹Nº›</a:t>
            </a:fld>
            <a:endParaRPr lang="es-E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vertTitleAndTx" preserve="1">
  <p:cSld name="Título vertical y texto">
    <p:spTree>
      <p:nvGrpSpPr>
        <p:cNvPr id="1" name=""/>
        <p:cNvGrpSpPr/>
        <p:nvPr/>
      </p:nvGrpSpPr>
      <p:grpSpPr>
        <a:xfrm>
          <a:off x="0" y="0"/>
          <a:ext cx="0" cy="0"/>
          <a:chOff x="0" y="0"/>
          <a:chExt cx="0" cy="0"/>
        </a:xfrm>
      </p:grpSpPr>
      <p:sp>
        <p:nvSpPr>
          <p:cNvPr id="9" name="8 Rectángulo"/>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8" name="7 Rectángulo"/>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1 Título vertical"/>
          <p:cNvSpPr>
            <a:spLocks noGrp="1"/>
          </p:cNvSpPr>
          <p:nvPr>
            <p:ph type="title" orient="vert"/>
          </p:nvPr>
        </p:nvSpPr>
        <p:spPr>
          <a:xfrm>
            <a:off x="6781800" y="274640"/>
            <a:ext cx="1905000" cy="5851525"/>
          </a:xfrm>
        </p:spPr>
        <p:txBody>
          <a:bodyPr vert="eaVert"/>
          <a:lstStyle>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304800"/>
            <a:ext cx="6019800" cy="5851525"/>
          </a:xfrm>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pPr>
              <a:defRPr/>
            </a:pPr>
            <a:endParaRPr lang="es-ES"/>
          </a:p>
        </p:txBody>
      </p:sp>
      <p:sp>
        <p:nvSpPr>
          <p:cNvPr id="5" name="4 Marcador de pie de página"/>
          <p:cNvSpPr>
            <a:spLocks noGrp="1"/>
          </p:cNvSpPr>
          <p:nvPr>
            <p:ph type="ftr" sz="quarter" idx="11"/>
          </p:nvPr>
        </p:nvSpPr>
        <p:spPr>
          <a:xfrm>
            <a:off x="2640597" y="6377459"/>
            <a:ext cx="3836404" cy="365125"/>
          </a:xfrm>
        </p:spPr>
        <p:txBody>
          <a:bodyPr/>
          <a:lstStyle/>
          <a:p>
            <a:pPr>
              <a:defRPr/>
            </a:pPr>
            <a:endParaRPr lang="es-ES"/>
          </a:p>
        </p:txBody>
      </p:sp>
      <p:sp>
        <p:nvSpPr>
          <p:cNvPr id="6" name="5 Marcador de número de diapositiva"/>
          <p:cNvSpPr>
            <a:spLocks noGrp="1"/>
          </p:cNvSpPr>
          <p:nvPr>
            <p:ph type="sldNum" sz="quarter" idx="12"/>
          </p:nvPr>
        </p:nvSpPr>
        <p:spPr/>
        <p:txBody>
          <a:bodyPr/>
          <a:lstStyle/>
          <a:p>
            <a:pPr>
              <a:defRPr/>
            </a:pPr>
            <a:fld id="{1E526724-28C7-442F-B262-B5971A3C348B}" type="slidenum">
              <a:rPr lang="es-ES" smtClean="0"/>
              <a:pPr>
                <a:defRPr/>
              </a:pPr>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Rectangle 39"/>
          <p:cNvSpPr>
            <a:spLocks noGrp="1" noChangeArrowheads="1"/>
          </p:cNvSpPr>
          <p:nvPr>
            <p:ph type="dt" sz="half" idx="10"/>
          </p:nvPr>
        </p:nvSpPr>
        <p:spPr>
          <a:ln/>
        </p:spPr>
        <p:txBody>
          <a:bodyPr/>
          <a:lstStyle>
            <a:lvl1pPr>
              <a:defRPr/>
            </a:lvl1pPr>
          </a:lstStyle>
          <a:p>
            <a:pPr>
              <a:defRPr/>
            </a:pPr>
            <a:endParaRPr lang="es-ES"/>
          </a:p>
        </p:txBody>
      </p:sp>
      <p:sp>
        <p:nvSpPr>
          <p:cNvPr id="6" name="Rectangle 40"/>
          <p:cNvSpPr>
            <a:spLocks noGrp="1" noChangeArrowheads="1"/>
          </p:cNvSpPr>
          <p:nvPr>
            <p:ph type="ftr" sz="quarter" idx="11"/>
          </p:nvPr>
        </p:nvSpPr>
        <p:spPr>
          <a:ln/>
        </p:spPr>
        <p:txBody>
          <a:bodyPr/>
          <a:lstStyle>
            <a:lvl1pPr>
              <a:defRPr/>
            </a:lvl1pPr>
          </a:lstStyle>
          <a:p>
            <a:pPr>
              <a:defRPr/>
            </a:pPr>
            <a:endParaRPr lang="es-ES"/>
          </a:p>
        </p:txBody>
      </p:sp>
      <p:sp>
        <p:nvSpPr>
          <p:cNvPr id="7" name="Rectangle 41"/>
          <p:cNvSpPr>
            <a:spLocks noGrp="1" noChangeArrowheads="1"/>
          </p:cNvSpPr>
          <p:nvPr>
            <p:ph type="sldNum" sz="quarter" idx="12"/>
          </p:nvPr>
        </p:nvSpPr>
        <p:spPr>
          <a:ln/>
        </p:spPr>
        <p:txBody>
          <a:bodyPr/>
          <a:lstStyle>
            <a:lvl1pPr>
              <a:defRPr/>
            </a:lvl1pPr>
          </a:lstStyle>
          <a:p>
            <a:pPr>
              <a:defRPr/>
            </a:pPr>
            <a:fld id="{2F0DFFD7-E98F-4A68-8413-9AE0AE812673}" type="slidenum">
              <a:rPr lang="es-ES"/>
              <a:pPr>
                <a:defRPr/>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Rectangle 39"/>
          <p:cNvSpPr>
            <a:spLocks noGrp="1" noChangeArrowheads="1"/>
          </p:cNvSpPr>
          <p:nvPr>
            <p:ph type="dt" sz="half" idx="10"/>
          </p:nvPr>
        </p:nvSpPr>
        <p:spPr>
          <a:ln/>
        </p:spPr>
        <p:txBody>
          <a:bodyPr/>
          <a:lstStyle>
            <a:lvl1pPr>
              <a:defRPr/>
            </a:lvl1pPr>
          </a:lstStyle>
          <a:p>
            <a:pPr>
              <a:defRPr/>
            </a:pPr>
            <a:endParaRPr lang="es-ES"/>
          </a:p>
        </p:txBody>
      </p:sp>
      <p:sp>
        <p:nvSpPr>
          <p:cNvPr id="8" name="Rectangle 40"/>
          <p:cNvSpPr>
            <a:spLocks noGrp="1" noChangeArrowheads="1"/>
          </p:cNvSpPr>
          <p:nvPr>
            <p:ph type="ftr" sz="quarter" idx="11"/>
          </p:nvPr>
        </p:nvSpPr>
        <p:spPr>
          <a:ln/>
        </p:spPr>
        <p:txBody>
          <a:bodyPr/>
          <a:lstStyle>
            <a:lvl1pPr>
              <a:defRPr/>
            </a:lvl1pPr>
          </a:lstStyle>
          <a:p>
            <a:pPr>
              <a:defRPr/>
            </a:pPr>
            <a:endParaRPr lang="es-ES"/>
          </a:p>
        </p:txBody>
      </p:sp>
      <p:sp>
        <p:nvSpPr>
          <p:cNvPr id="9" name="Rectangle 41"/>
          <p:cNvSpPr>
            <a:spLocks noGrp="1" noChangeArrowheads="1"/>
          </p:cNvSpPr>
          <p:nvPr>
            <p:ph type="sldNum" sz="quarter" idx="12"/>
          </p:nvPr>
        </p:nvSpPr>
        <p:spPr>
          <a:ln/>
        </p:spPr>
        <p:txBody>
          <a:bodyPr/>
          <a:lstStyle>
            <a:lvl1pPr>
              <a:defRPr/>
            </a:lvl1pPr>
          </a:lstStyle>
          <a:p>
            <a:pPr>
              <a:defRPr/>
            </a:pPr>
            <a:fld id="{585A3557-AD97-49B6-B2A6-8C71ADE16651}" type="slidenum">
              <a:rPr lang="es-ES"/>
              <a:pPr>
                <a:defRPr/>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Rectangle 39"/>
          <p:cNvSpPr>
            <a:spLocks noGrp="1" noChangeArrowheads="1"/>
          </p:cNvSpPr>
          <p:nvPr>
            <p:ph type="dt" sz="half" idx="10"/>
          </p:nvPr>
        </p:nvSpPr>
        <p:spPr>
          <a:ln/>
        </p:spPr>
        <p:txBody>
          <a:bodyPr/>
          <a:lstStyle>
            <a:lvl1pPr>
              <a:defRPr/>
            </a:lvl1pPr>
          </a:lstStyle>
          <a:p>
            <a:pPr>
              <a:defRPr/>
            </a:pPr>
            <a:endParaRPr lang="es-ES"/>
          </a:p>
        </p:txBody>
      </p:sp>
      <p:sp>
        <p:nvSpPr>
          <p:cNvPr id="4" name="Rectangle 40"/>
          <p:cNvSpPr>
            <a:spLocks noGrp="1" noChangeArrowheads="1"/>
          </p:cNvSpPr>
          <p:nvPr>
            <p:ph type="ftr" sz="quarter" idx="11"/>
          </p:nvPr>
        </p:nvSpPr>
        <p:spPr>
          <a:ln/>
        </p:spPr>
        <p:txBody>
          <a:bodyPr/>
          <a:lstStyle>
            <a:lvl1pPr>
              <a:defRPr/>
            </a:lvl1pPr>
          </a:lstStyle>
          <a:p>
            <a:pPr>
              <a:defRPr/>
            </a:pPr>
            <a:endParaRPr lang="es-ES"/>
          </a:p>
        </p:txBody>
      </p:sp>
      <p:sp>
        <p:nvSpPr>
          <p:cNvPr id="5" name="Rectangle 41"/>
          <p:cNvSpPr>
            <a:spLocks noGrp="1" noChangeArrowheads="1"/>
          </p:cNvSpPr>
          <p:nvPr>
            <p:ph type="sldNum" sz="quarter" idx="12"/>
          </p:nvPr>
        </p:nvSpPr>
        <p:spPr>
          <a:ln/>
        </p:spPr>
        <p:txBody>
          <a:bodyPr/>
          <a:lstStyle>
            <a:lvl1pPr>
              <a:defRPr/>
            </a:lvl1pPr>
          </a:lstStyle>
          <a:p>
            <a:pPr>
              <a:defRPr/>
            </a:pPr>
            <a:fld id="{563262A0-79C1-4AB4-A58C-404ABD4C19BF}" type="slidenum">
              <a:rPr lang="es-ES"/>
              <a:pPr>
                <a:defRPr/>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39"/>
          <p:cNvSpPr>
            <a:spLocks noGrp="1" noChangeArrowheads="1"/>
          </p:cNvSpPr>
          <p:nvPr>
            <p:ph type="dt" sz="half" idx="10"/>
          </p:nvPr>
        </p:nvSpPr>
        <p:spPr>
          <a:ln/>
        </p:spPr>
        <p:txBody>
          <a:bodyPr/>
          <a:lstStyle>
            <a:lvl1pPr>
              <a:defRPr/>
            </a:lvl1pPr>
          </a:lstStyle>
          <a:p>
            <a:pPr>
              <a:defRPr/>
            </a:pPr>
            <a:endParaRPr lang="es-ES"/>
          </a:p>
        </p:txBody>
      </p:sp>
      <p:sp>
        <p:nvSpPr>
          <p:cNvPr id="3" name="Rectangle 40"/>
          <p:cNvSpPr>
            <a:spLocks noGrp="1" noChangeArrowheads="1"/>
          </p:cNvSpPr>
          <p:nvPr>
            <p:ph type="ftr" sz="quarter" idx="11"/>
          </p:nvPr>
        </p:nvSpPr>
        <p:spPr>
          <a:ln/>
        </p:spPr>
        <p:txBody>
          <a:bodyPr/>
          <a:lstStyle>
            <a:lvl1pPr>
              <a:defRPr/>
            </a:lvl1pPr>
          </a:lstStyle>
          <a:p>
            <a:pPr>
              <a:defRPr/>
            </a:pPr>
            <a:endParaRPr lang="es-ES"/>
          </a:p>
        </p:txBody>
      </p:sp>
      <p:sp>
        <p:nvSpPr>
          <p:cNvPr id="4" name="Rectangle 41"/>
          <p:cNvSpPr>
            <a:spLocks noGrp="1" noChangeArrowheads="1"/>
          </p:cNvSpPr>
          <p:nvPr>
            <p:ph type="sldNum" sz="quarter" idx="12"/>
          </p:nvPr>
        </p:nvSpPr>
        <p:spPr>
          <a:ln/>
        </p:spPr>
        <p:txBody>
          <a:bodyPr/>
          <a:lstStyle>
            <a:lvl1pPr>
              <a:defRPr/>
            </a:lvl1pPr>
          </a:lstStyle>
          <a:p>
            <a:pPr>
              <a:defRPr/>
            </a:pPr>
            <a:fld id="{1E4A960B-0859-468C-B065-2924D3335AA2}" type="slidenum">
              <a:rPr lang="es-ES"/>
              <a:pPr>
                <a:defRPr/>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39"/>
          <p:cNvSpPr>
            <a:spLocks noGrp="1" noChangeArrowheads="1"/>
          </p:cNvSpPr>
          <p:nvPr>
            <p:ph type="dt" sz="half" idx="10"/>
          </p:nvPr>
        </p:nvSpPr>
        <p:spPr>
          <a:ln/>
        </p:spPr>
        <p:txBody>
          <a:bodyPr/>
          <a:lstStyle>
            <a:lvl1pPr>
              <a:defRPr/>
            </a:lvl1pPr>
          </a:lstStyle>
          <a:p>
            <a:pPr>
              <a:defRPr/>
            </a:pPr>
            <a:endParaRPr lang="es-ES"/>
          </a:p>
        </p:txBody>
      </p:sp>
      <p:sp>
        <p:nvSpPr>
          <p:cNvPr id="6" name="Rectangle 40"/>
          <p:cNvSpPr>
            <a:spLocks noGrp="1" noChangeArrowheads="1"/>
          </p:cNvSpPr>
          <p:nvPr>
            <p:ph type="ftr" sz="quarter" idx="11"/>
          </p:nvPr>
        </p:nvSpPr>
        <p:spPr>
          <a:ln/>
        </p:spPr>
        <p:txBody>
          <a:bodyPr/>
          <a:lstStyle>
            <a:lvl1pPr>
              <a:defRPr/>
            </a:lvl1pPr>
          </a:lstStyle>
          <a:p>
            <a:pPr>
              <a:defRPr/>
            </a:pPr>
            <a:endParaRPr lang="es-ES"/>
          </a:p>
        </p:txBody>
      </p:sp>
      <p:sp>
        <p:nvSpPr>
          <p:cNvPr id="7" name="Rectangle 41"/>
          <p:cNvSpPr>
            <a:spLocks noGrp="1" noChangeArrowheads="1"/>
          </p:cNvSpPr>
          <p:nvPr>
            <p:ph type="sldNum" sz="quarter" idx="12"/>
          </p:nvPr>
        </p:nvSpPr>
        <p:spPr>
          <a:ln/>
        </p:spPr>
        <p:txBody>
          <a:bodyPr/>
          <a:lstStyle>
            <a:lvl1pPr>
              <a:defRPr/>
            </a:lvl1pPr>
          </a:lstStyle>
          <a:p>
            <a:pPr>
              <a:defRPr/>
            </a:pPr>
            <a:fld id="{CD6EF11A-353E-472A-9CE8-BCB9843EE3E6}" type="slidenum">
              <a:rPr lang="es-ES"/>
              <a:pPr>
                <a:defRPr/>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smtClean="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39"/>
          <p:cNvSpPr>
            <a:spLocks noGrp="1" noChangeArrowheads="1"/>
          </p:cNvSpPr>
          <p:nvPr>
            <p:ph type="dt" sz="half" idx="10"/>
          </p:nvPr>
        </p:nvSpPr>
        <p:spPr>
          <a:ln/>
        </p:spPr>
        <p:txBody>
          <a:bodyPr/>
          <a:lstStyle>
            <a:lvl1pPr>
              <a:defRPr/>
            </a:lvl1pPr>
          </a:lstStyle>
          <a:p>
            <a:pPr>
              <a:defRPr/>
            </a:pPr>
            <a:endParaRPr lang="es-ES"/>
          </a:p>
        </p:txBody>
      </p:sp>
      <p:sp>
        <p:nvSpPr>
          <p:cNvPr id="6" name="Rectangle 40"/>
          <p:cNvSpPr>
            <a:spLocks noGrp="1" noChangeArrowheads="1"/>
          </p:cNvSpPr>
          <p:nvPr>
            <p:ph type="ftr" sz="quarter" idx="11"/>
          </p:nvPr>
        </p:nvSpPr>
        <p:spPr>
          <a:ln/>
        </p:spPr>
        <p:txBody>
          <a:bodyPr/>
          <a:lstStyle>
            <a:lvl1pPr>
              <a:defRPr/>
            </a:lvl1pPr>
          </a:lstStyle>
          <a:p>
            <a:pPr>
              <a:defRPr/>
            </a:pPr>
            <a:endParaRPr lang="es-ES"/>
          </a:p>
        </p:txBody>
      </p:sp>
      <p:sp>
        <p:nvSpPr>
          <p:cNvPr id="7" name="Rectangle 41"/>
          <p:cNvSpPr>
            <a:spLocks noGrp="1" noChangeArrowheads="1"/>
          </p:cNvSpPr>
          <p:nvPr>
            <p:ph type="sldNum" sz="quarter" idx="12"/>
          </p:nvPr>
        </p:nvSpPr>
        <p:spPr>
          <a:ln/>
        </p:spPr>
        <p:txBody>
          <a:bodyPr/>
          <a:lstStyle>
            <a:lvl1pPr>
              <a:defRPr/>
            </a:lvl1pPr>
          </a:lstStyle>
          <a:p>
            <a:pPr>
              <a:defRPr/>
            </a:pPr>
            <a:fld id="{6D3FCBEF-6F21-4117-853B-113DA1AE7037}" type="slidenum">
              <a:rPr lang="es-ES"/>
              <a:pPr>
                <a:defRPr/>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2"/>
            </a:gs>
            <a:gs pos="50000">
              <a:schemeClr val="bg1"/>
            </a:gs>
            <a:gs pos="100000">
              <a:schemeClr val="bg2"/>
            </a:gs>
          </a:gsLst>
          <a:lin ang="5400000" scaled="1"/>
        </a:gradFill>
        <a:effectLst/>
      </p:bgPr>
    </p:bg>
    <p:spTree>
      <p:nvGrpSpPr>
        <p:cNvPr id="1" name=""/>
        <p:cNvGrpSpPr/>
        <p:nvPr/>
      </p:nvGrpSpPr>
      <p:grpSpPr>
        <a:xfrm>
          <a:off x="0" y="0"/>
          <a:ext cx="0" cy="0"/>
          <a:chOff x="0" y="0"/>
          <a:chExt cx="0" cy="0"/>
        </a:xfrm>
      </p:grpSpPr>
      <p:grpSp>
        <p:nvGrpSpPr>
          <p:cNvPr id="3074" name="Group 2"/>
          <p:cNvGrpSpPr>
            <a:grpSpLocks/>
          </p:cNvGrpSpPr>
          <p:nvPr/>
        </p:nvGrpSpPr>
        <p:grpSpPr bwMode="auto">
          <a:xfrm>
            <a:off x="3800475" y="1789113"/>
            <a:ext cx="5340350" cy="5056187"/>
            <a:chOff x="2394" y="1127"/>
            <a:chExt cx="3364" cy="3185"/>
          </a:xfrm>
        </p:grpSpPr>
        <p:sp>
          <p:nvSpPr>
            <p:cNvPr id="142339" name="Rectangle 3"/>
            <p:cNvSpPr>
              <a:spLocks noChangeArrowheads="1"/>
            </p:cNvSpPr>
            <p:nvPr userDrawn="1"/>
          </p:nvSpPr>
          <p:spPr bwMode="ltGray">
            <a:xfrm>
              <a:off x="4230" y="1365"/>
              <a:ext cx="197" cy="102"/>
            </a:xfrm>
            <a:prstGeom prst="rect">
              <a:avLst/>
            </a:prstGeom>
            <a:gradFill rotWithShape="0">
              <a:gsLst>
                <a:gs pos="0">
                  <a:schemeClr val="bg2"/>
                </a:gs>
                <a:gs pos="100000">
                  <a:schemeClr val="bg2">
                    <a:gamma/>
                    <a:tint val="81961"/>
                    <a:invGamma/>
                  </a:schemeClr>
                </a:gs>
              </a:gsLst>
              <a:lin ang="5400000" scaled="1"/>
            </a:gradFill>
            <a:ln w="9525">
              <a:noFill/>
              <a:miter lim="800000"/>
              <a:headEnd/>
              <a:tailEnd/>
            </a:ln>
            <a:effectLst/>
          </p:spPr>
          <p:txBody>
            <a:bodyPr/>
            <a:lstStyle/>
            <a:p>
              <a:pPr>
                <a:defRPr/>
              </a:pPr>
              <a:endParaRPr lang="es-ES"/>
            </a:p>
          </p:txBody>
        </p:sp>
        <p:sp>
          <p:nvSpPr>
            <p:cNvPr id="142340" name="Oval 4"/>
            <p:cNvSpPr>
              <a:spLocks noChangeArrowheads="1"/>
            </p:cNvSpPr>
            <p:nvPr userDrawn="1"/>
          </p:nvSpPr>
          <p:spPr bwMode="ltGray">
            <a:xfrm>
              <a:off x="4299" y="1185"/>
              <a:ext cx="47" cy="47"/>
            </a:xfrm>
            <a:prstGeom prst="ellipse">
              <a:avLst/>
            </a:prstGeom>
            <a:gradFill rotWithShape="0">
              <a:gsLst>
                <a:gs pos="0">
                  <a:schemeClr val="bg2"/>
                </a:gs>
                <a:gs pos="100000">
                  <a:schemeClr val="bg2">
                    <a:gamma/>
                    <a:tint val="81961"/>
                    <a:invGamma/>
                  </a:schemeClr>
                </a:gs>
              </a:gsLst>
              <a:lin ang="5400000" scaled="1"/>
            </a:gradFill>
            <a:ln w="9525">
              <a:noFill/>
              <a:round/>
              <a:headEnd/>
              <a:tailEnd/>
            </a:ln>
            <a:effectLst/>
          </p:spPr>
          <p:txBody>
            <a:bodyPr/>
            <a:lstStyle/>
            <a:p>
              <a:pPr>
                <a:defRPr/>
              </a:pPr>
              <a:endParaRPr lang="es-ES"/>
            </a:p>
          </p:txBody>
        </p:sp>
        <p:sp>
          <p:nvSpPr>
            <p:cNvPr id="142341" name="Rectangle 5"/>
            <p:cNvSpPr>
              <a:spLocks noChangeArrowheads="1"/>
            </p:cNvSpPr>
            <p:nvPr userDrawn="1"/>
          </p:nvSpPr>
          <p:spPr bwMode="ltGray">
            <a:xfrm rot="995337">
              <a:off x="5205" y="1495"/>
              <a:ext cx="6" cy="2073"/>
            </a:xfrm>
            <a:prstGeom prst="rect">
              <a:avLst/>
            </a:prstGeom>
            <a:gradFill rotWithShape="0">
              <a:gsLst>
                <a:gs pos="0">
                  <a:schemeClr val="bg2"/>
                </a:gs>
                <a:gs pos="100000">
                  <a:schemeClr val="bg2">
                    <a:gamma/>
                    <a:tint val="81961"/>
                    <a:invGamma/>
                  </a:schemeClr>
                </a:gs>
              </a:gsLst>
              <a:lin ang="5400000" scaled="1"/>
            </a:gradFill>
            <a:ln w="9525">
              <a:noFill/>
              <a:miter lim="800000"/>
              <a:headEnd/>
              <a:tailEnd/>
            </a:ln>
            <a:effectLst/>
          </p:spPr>
          <p:txBody>
            <a:bodyPr/>
            <a:lstStyle/>
            <a:p>
              <a:pPr>
                <a:defRPr/>
              </a:pPr>
              <a:endParaRPr lang="es-ES"/>
            </a:p>
          </p:txBody>
        </p:sp>
        <p:sp>
          <p:nvSpPr>
            <p:cNvPr id="142342" name="Freeform 6"/>
            <p:cNvSpPr>
              <a:spLocks noEditPoints="1"/>
            </p:cNvSpPr>
            <p:nvPr userDrawn="1"/>
          </p:nvSpPr>
          <p:spPr bwMode="ltGray">
            <a:xfrm>
              <a:off x="4871" y="3508"/>
              <a:ext cx="66" cy="96"/>
            </a:xfrm>
            <a:custGeom>
              <a:avLst/>
              <a:gdLst/>
              <a:ahLst/>
              <a:cxnLst>
                <a:cxn ang="0">
                  <a:pos x="18" y="96"/>
                </a:cxn>
                <a:cxn ang="0">
                  <a:pos x="42" y="78"/>
                </a:cxn>
                <a:cxn ang="0">
                  <a:pos x="60" y="60"/>
                </a:cxn>
                <a:cxn ang="0">
                  <a:pos x="66" y="36"/>
                </a:cxn>
                <a:cxn ang="0">
                  <a:pos x="60" y="12"/>
                </a:cxn>
                <a:cxn ang="0">
                  <a:pos x="36" y="0"/>
                </a:cxn>
                <a:cxn ang="0">
                  <a:pos x="24" y="6"/>
                </a:cxn>
                <a:cxn ang="0">
                  <a:pos x="12" y="12"/>
                </a:cxn>
                <a:cxn ang="0">
                  <a:pos x="0" y="36"/>
                </a:cxn>
                <a:cxn ang="0">
                  <a:pos x="0" y="60"/>
                </a:cxn>
                <a:cxn ang="0">
                  <a:pos x="12" y="84"/>
                </a:cxn>
                <a:cxn ang="0">
                  <a:pos x="18" y="96"/>
                </a:cxn>
                <a:cxn ang="0">
                  <a:pos x="18" y="96"/>
                </a:cxn>
                <a:cxn ang="0">
                  <a:pos x="42" y="18"/>
                </a:cxn>
                <a:cxn ang="0">
                  <a:pos x="54" y="24"/>
                </a:cxn>
                <a:cxn ang="0">
                  <a:pos x="60" y="36"/>
                </a:cxn>
                <a:cxn ang="0">
                  <a:pos x="60" y="48"/>
                </a:cxn>
                <a:cxn ang="0">
                  <a:pos x="54" y="54"/>
                </a:cxn>
                <a:cxn ang="0">
                  <a:pos x="36" y="72"/>
                </a:cxn>
                <a:cxn ang="0">
                  <a:pos x="24" y="78"/>
                </a:cxn>
                <a:cxn ang="0">
                  <a:pos x="24" y="78"/>
                </a:cxn>
                <a:cxn ang="0">
                  <a:pos x="12" y="48"/>
                </a:cxn>
                <a:cxn ang="0">
                  <a:pos x="18" y="24"/>
                </a:cxn>
                <a:cxn ang="0">
                  <a:pos x="30" y="18"/>
                </a:cxn>
                <a:cxn ang="0">
                  <a:pos x="42" y="18"/>
                </a:cxn>
                <a:cxn ang="0">
                  <a:pos x="42" y="18"/>
                </a:cxn>
              </a:cxnLst>
              <a:rect l="0" t="0" r="r" b="b"/>
              <a:pathLst>
                <a:path w="66" h="96">
                  <a:moveTo>
                    <a:pt x="18" y="96"/>
                  </a:moveTo>
                  <a:lnTo>
                    <a:pt x="42" y="78"/>
                  </a:lnTo>
                  <a:lnTo>
                    <a:pt x="60" y="60"/>
                  </a:lnTo>
                  <a:lnTo>
                    <a:pt x="66" y="36"/>
                  </a:lnTo>
                  <a:lnTo>
                    <a:pt x="60" y="12"/>
                  </a:lnTo>
                  <a:lnTo>
                    <a:pt x="36" y="0"/>
                  </a:lnTo>
                  <a:lnTo>
                    <a:pt x="24" y="6"/>
                  </a:lnTo>
                  <a:lnTo>
                    <a:pt x="12" y="12"/>
                  </a:lnTo>
                  <a:lnTo>
                    <a:pt x="0" y="36"/>
                  </a:lnTo>
                  <a:lnTo>
                    <a:pt x="0" y="60"/>
                  </a:lnTo>
                  <a:lnTo>
                    <a:pt x="12" y="84"/>
                  </a:lnTo>
                  <a:lnTo>
                    <a:pt x="18" y="96"/>
                  </a:lnTo>
                  <a:lnTo>
                    <a:pt x="18" y="96"/>
                  </a:lnTo>
                  <a:close/>
                  <a:moveTo>
                    <a:pt x="42" y="18"/>
                  </a:moveTo>
                  <a:lnTo>
                    <a:pt x="54" y="24"/>
                  </a:lnTo>
                  <a:lnTo>
                    <a:pt x="60" y="36"/>
                  </a:lnTo>
                  <a:lnTo>
                    <a:pt x="60" y="48"/>
                  </a:lnTo>
                  <a:lnTo>
                    <a:pt x="54" y="54"/>
                  </a:lnTo>
                  <a:lnTo>
                    <a:pt x="36" y="72"/>
                  </a:lnTo>
                  <a:lnTo>
                    <a:pt x="24" y="78"/>
                  </a:lnTo>
                  <a:lnTo>
                    <a:pt x="24" y="78"/>
                  </a:lnTo>
                  <a:lnTo>
                    <a:pt x="12" y="48"/>
                  </a:lnTo>
                  <a:lnTo>
                    <a:pt x="18" y="24"/>
                  </a:lnTo>
                  <a:lnTo>
                    <a:pt x="30" y="18"/>
                  </a:lnTo>
                  <a:lnTo>
                    <a:pt x="42" y="18"/>
                  </a:lnTo>
                  <a:lnTo>
                    <a:pt x="42" y="18"/>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es-ES"/>
            </a:p>
          </p:txBody>
        </p:sp>
        <p:sp>
          <p:nvSpPr>
            <p:cNvPr id="142343" name="Rectangle 7"/>
            <p:cNvSpPr>
              <a:spLocks noChangeArrowheads="1"/>
            </p:cNvSpPr>
            <p:nvPr userDrawn="1"/>
          </p:nvSpPr>
          <p:spPr bwMode="ltGray">
            <a:xfrm rot="91736">
              <a:off x="5487" y="1535"/>
              <a:ext cx="6" cy="1998"/>
            </a:xfrm>
            <a:prstGeom prst="rect">
              <a:avLst/>
            </a:prstGeom>
            <a:gradFill rotWithShape="0">
              <a:gsLst>
                <a:gs pos="0">
                  <a:schemeClr val="bg2"/>
                </a:gs>
                <a:gs pos="100000">
                  <a:schemeClr val="bg2">
                    <a:gamma/>
                    <a:tint val="81961"/>
                    <a:invGamma/>
                  </a:schemeClr>
                </a:gs>
              </a:gsLst>
              <a:lin ang="5400000" scaled="1"/>
            </a:gradFill>
            <a:ln w="9525">
              <a:noFill/>
              <a:miter lim="800000"/>
              <a:headEnd/>
              <a:tailEnd/>
            </a:ln>
            <a:effectLst/>
          </p:spPr>
          <p:txBody>
            <a:bodyPr/>
            <a:lstStyle/>
            <a:p>
              <a:pPr>
                <a:defRPr/>
              </a:pPr>
              <a:endParaRPr lang="es-ES"/>
            </a:p>
          </p:txBody>
        </p:sp>
        <p:sp>
          <p:nvSpPr>
            <p:cNvPr id="142344" name="Rectangle 8"/>
            <p:cNvSpPr>
              <a:spLocks noChangeArrowheads="1"/>
            </p:cNvSpPr>
            <p:nvPr userDrawn="1"/>
          </p:nvSpPr>
          <p:spPr bwMode="ltGray">
            <a:xfrm rot="-926223">
              <a:off x="5640" y="1521"/>
              <a:ext cx="6" cy="881"/>
            </a:xfrm>
            <a:prstGeom prst="rect">
              <a:avLst/>
            </a:prstGeom>
            <a:gradFill rotWithShape="0">
              <a:gsLst>
                <a:gs pos="0">
                  <a:schemeClr val="bg2"/>
                </a:gs>
                <a:gs pos="100000">
                  <a:schemeClr val="bg2">
                    <a:gamma/>
                    <a:tint val="81961"/>
                    <a:invGamma/>
                  </a:schemeClr>
                </a:gs>
              </a:gsLst>
              <a:lin ang="5400000" scaled="1"/>
            </a:gradFill>
            <a:ln w="9525">
              <a:noFill/>
              <a:miter lim="800000"/>
              <a:headEnd/>
              <a:tailEnd/>
            </a:ln>
            <a:effectLst/>
          </p:spPr>
          <p:txBody>
            <a:bodyPr/>
            <a:lstStyle/>
            <a:p>
              <a:pPr>
                <a:defRPr/>
              </a:pPr>
              <a:endParaRPr lang="es-ES"/>
            </a:p>
          </p:txBody>
        </p:sp>
        <p:sp>
          <p:nvSpPr>
            <p:cNvPr id="142345" name="Rectangle 9"/>
            <p:cNvSpPr>
              <a:spLocks noChangeArrowheads="1"/>
            </p:cNvSpPr>
            <p:nvPr userDrawn="1"/>
          </p:nvSpPr>
          <p:spPr bwMode="ltGray">
            <a:xfrm rot="-1140313">
              <a:off x="3444" y="1816"/>
              <a:ext cx="6" cy="2033"/>
            </a:xfrm>
            <a:prstGeom prst="rect">
              <a:avLst/>
            </a:prstGeom>
            <a:gradFill rotWithShape="0">
              <a:gsLst>
                <a:gs pos="0">
                  <a:schemeClr val="bg2"/>
                </a:gs>
                <a:gs pos="100000">
                  <a:schemeClr val="bg2">
                    <a:gamma/>
                    <a:tint val="81961"/>
                    <a:invGamma/>
                  </a:schemeClr>
                </a:gs>
              </a:gsLst>
              <a:lin ang="5400000" scaled="1"/>
            </a:gradFill>
            <a:ln w="9525">
              <a:noFill/>
              <a:miter lim="800000"/>
              <a:headEnd/>
              <a:tailEnd/>
            </a:ln>
            <a:effectLst/>
          </p:spPr>
          <p:txBody>
            <a:bodyPr/>
            <a:lstStyle/>
            <a:p>
              <a:pPr>
                <a:defRPr/>
              </a:pPr>
              <a:endParaRPr lang="es-ES"/>
            </a:p>
          </p:txBody>
        </p:sp>
        <p:sp>
          <p:nvSpPr>
            <p:cNvPr id="142346" name="Rectangle 10"/>
            <p:cNvSpPr>
              <a:spLocks noChangeArrowheads="1"/>
            </p:cNvSpPr>
            <p:nvPr userDrawn="1"/>
          </p:nvSpPr>
          <p:spPr bwMode="ltGray">
            <a:xfrm rot="1114412">
              <a:off x="2757" y="1821"/>
              <a:ext cx="6" cy="2119"/>
            </a:xfrm>
            <a:prstGeom prst="rect">
              <a:avLst/>
            </a:prstGeom>
            <a:gradFill rotWithShape="0">
              <a:gsLst>
                <a:gs pos="0">
                  <a:schemeClr val="bg2"/>
                </a:gs>
                <a:gs pos="100000">
                  <a:schemeClr val="bg2">
                    <a:gamma/>
                    <a:tint val="81961"/>
                    <a:invGamma/>
                  </a:schemeClr>
                </a:gs>
              </a:gsLst>
              <a:lin ang="5400000" scaled="1"/>
            </a:gradFill>
            <a:ln w="9525">
              <a:noFill/>
              <a:miter lim="800000"/>
              <a:headEnd/>
              <a:tailEnd/>
            </a:ln>
            <a:effectLst/>
          </p:spPr>
          <p:txBody>
            <a:bodyPr/>
            <a:lstStyle/>
            <a:p>
              <a:pPr>
                <a:defRPr/>
              </a:pPr>
              <a:endParaRPr lang="es-ES"/>
            </a:p>
          </p:txBody>
        </p:sp>
        <p:sp>
          <p:nvSpPr>
            <p:cNvPr id="142347" name="Rectangle 11"/>
            <p:cNvSpPr>
              <a:spLocks noChangeArrowheads="1"/>
            </p:cNvSpPr>
            <p:nvPr userDrawn="1"/>
          </p:nvSpPr>
          <p:spPr bwMode="ltGray">
            <a:xfrm rot="254676">
              <a:off x="3035" y="1870"/>
              <a:ext cx="6" cy="1906"/>
            </a:xfrm>
            <a:prstGeom prst="rect">
              <a:avLst/>
            </a:prstGeom>
            <a:gradFill rotWithShape="0">
              <a:gsLst>
                <a:gs pos="0">
                  <a:schemeClr val="bg2"/>
                </a:gs>
                <a:gs pos="100000">
                  <a:schemeClr val="bg2">
                    <a:gamma/>
                    <a:tint val="81961"/>
                    <a:invGamma/>
                  </a:schemeClr>
                </a:gs>
              </a:gsLst>
              <a:lin ang="5400000" scaled="1"/>
            </a:gradFill>
            <a:ln w="9525">
              <a:noFill/>
              <a:miter lim="800000"/>
              <a:headEnd/>
              <a:tailEnd/>
            </a:ln>
            <a:effectLst/>
          </p:spPr>
          <p:txBody>
            <a:bodyPr/>
            <a:lstStyle/>
            <a:p>
              <a:pPr>
                <a:defRPr/>
              </a:pPr>
              <a:endParaRPr lang="es-ES"/>
            </a:p>
          </p:txBody>
        </p:sp>
        <p:sp>
          <p:nvSpPr>
            <p:cNvPr id="142348" name="Freeform 12"/>
            <p:cNvSpPr>
              <a:spLocks/>
            </p:cNvSpPr>
            <p:nvPr userDrawn="1"/>
          </p:nvSpPr>
          <p:spPr bwMode="ltGray">
            <a:xfrm>
              <a:off x="4007" y="3021"/>
              <a:ext cx="623" cy="156"/>
            </a:xfrm>
            <a:custGeom>
              <a:avLst/>
              <a:gdLst/>
              <a:ahLst/>
              <a:cxnLst>
                <a:cxn ang="0">
                  <a:pos x="6" y="18"/>
                </a:cxn>
                <a:cxn ang="0">
                  <a:pos x="162" y="36"/>
                </a:cxn>
                <a:cxn ang="0">
                  <a:pos x="251" y="36"/>
                </a:cxn>
                <a:cxn ang="0">
                  <a:pos x="354" y="30"/>
                </a:cxn>
                <a:cxn ang="0">
                  <a:pos x="473" y="18"/>
                </a:cxn>
                <a:cxn ang="0">
                  <a:pos x="611" y="0"/>
                </a:cxn>
                <a:cxn ang="0">
                  <a:pos x="623" y="114"/>
                </a:cxn>
                <a:cxn ang="0">
                  <a:pos x="497" y="138"/>
                </a:cxn>
                <a:cxn ang="0">
                  <a:pos x="414" y="150"/>
                </a:cxn>
                <a:cxn ang="0">
                  <a:pos x="318" y="156"/>
                </a:cxn>
                <a:cxn ang="0">
                  <a:pos x="215" y="156"/>
                </a:cxn>
                <a:cxn ang="0">
                  <a:pos x="108" y="150"/>
                </a:cxn>
                <a:cxn ang="0">
                  <a:pos x="0" y="132"/>
                </a:cxn>
                <a:cxn ang="0">
                  <a:pos x="6" y="18"/>
                </a:cxn>
                <a:cxn ang="0">
                  <a:pos x="6" y="18"/>
                </a:cxn>
              </a:cxnLst>
              <a:rect l="0" t="0" r="r" b="b"/>
              <a:pathLst>
                <a:path w="623" h="156">
                  <a:moveTo>
                    <a:pt x="6" y="18"/>
                  </a:moveTo>
                  <a:lnTo>
                    <a:pt x="162" y="36"/>
                  </a:lnTo>
                  <a:lnTo>
                    <a:pt x="251" y="36"/>
                  </a:lnTo>
                  <a:lnTo>
                    <a:pt x="354" y="30"/>
                  </a:lnTo>
                  <a:lnTo>
                    <a:pt x="473" y="18"/>
                  </a:lnTo>
                  <a:lnTo>
                    <a:pt x="611" y="0"/>
                  </a:lnTo>
                  <a:lnTo>
                    <a:pt x="623" y="114"/>
                  </a:lnTo>
                  <a:lnTo>
                    <a:pt x="497" y="138"/>
                  </a:lnTo>
                  <a:lnTo>
                    <a:pt x="414" y="150"/>
                  </a:lnTo>
                  <a:lnTo>
                    <a:pt x="318" y="156"/>
                  </a:lnTo>
                  <a:lnTo>
                    <a:pt x="215" y="156"/>
                  </a:lnTo>
                  <a:lnTo>
                    <a:pt x="108" y="150"/>
                  </a:lnTo>
                  <a:lnTo>
                    <a:pt x="0" y="132"/>
                  </a:lnTo>
                  <a:lnTo>
                    <a:pt x="6" y="18"/>
                  </a:lnTo>
                  <a:lnTo>
                    <a:pt x="6" y="18"/>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es-ES"/>
            </a:p>
          </p:txBody>
        </p:sp>
        <p:sp>
          <p:nvSpPr>
            <p:cNvPr id="142349" name="Freeform 13"/>
            <p:cNvSpPr>
              <a:spLocks/>
            </p:cNvSpPr>
            <p:nvPr userDrawn="1"/>
          </p:nvSpPr>
          <p:spPr bwMode="ltGray">
            <a:xfrm>
              <a:off x="4762" y="3591"/>
              <a:ext cx="996" cy="126"/>
            </a:xfrm>
            <a:custGeom>
              <a:avLst/>
              <a:gdLst/>
              <a:ahLst/>
              <a:cxnLst>
                <a:cxn ang="0">
                  <a:pos x="754" y="6"/>
                </a:cxn>
                <a:cxn ang="0">
                  <a:pos x="652" y="6"/>
                </a:cxn>
                <a:cxn ang="0">
                  <a:pos x="563" y="6"/>
                </a:cxn>
                <a:cxn ang="0">
                  <a:pos x="479" y="6"/>
                </a:cxn>
                <a:cxn ang="0">
                  <a:pos x="401" y="6"/>
                </a:cxn>
                <a:cxn ang="0">
                  <a:pos x="335" y="0"/>
                </a:cxn>
                <a:cxn ang="0">
                  <a:pos x="276" y="0"/>
                </a:cxn>
                <a:cxn ang="0">
                  <a:pos x="222" y="0"/>
                </a:cxn>
                <a:cxn ang="0">
                  <a:pos x="180" y="6"/>
                </a:cxn>
                <a:cxn ang="0">
                  <a:pos x="138" y="6"/>
                </a:cxn>
                <a:cxn ang="0">
                  <a:pos x="108" y="6"/>
                </a:cxn>
                <a:cxn ang="0">
                  <a:pos x="54" y="6"/>
                </a:cxn>
                <a:cxn ang="0">
                  <a:pos x="24" y="12"/>
                </a:cxn>
                <a:cxn ang="0">
                  <a:pos x="6" y="18"/>
                </a:cxn>
                <a:cxn ang="0">
                  <a:pos x="0" y="24"/>
                </a:cxn>
                <a:cxn ang="0">
                  <a:pos x="12" y="42"/>
                </a:cxn>
                <a:cxn ang="0">
                  <a:pos x="18" y="48"/>
                </a:cxn>
                <a:cxn ang="0">
                  <a:pos x="30" y="54"/>
                </a:cxn>
                <a:cxn ang="0">
                  <a:pos x="60" y="60"/>
                </a:cxn>
                <a:cxn ang="0">
                  <a:pos x="90" y="72"/>
                </a:cxn>
                <a:cxn ang="0">
                  <a:pos x="144" y="84"/>
                </a:cxn>
                <a:cxn ang="0">
                  <a:pos x="210" y="90"/>
                </a:cxn>
                <a:cxn ang="0">
                  <a:pos x="293" y="102"/>
                </a:cxn>
                <a:cxn ang="0">
                  <a:pos x="389" y="108"/>
                </a:cxn>
                <a:cxn ang="0">
                  <a:pos x="503" y="120"/>
                </a:cxn>
                <a:cxn ang="0">
                  <a:pos x="622" y="120"/>
                </a:cxn>
                <a:cxn ang="0">
                  <a:pos x="754" y="126"/>
                </a:cxn>
                <a:cxn ang="0">
                  <a:pos x="873" y="126"/>
                </a:cxn>
                <a:cxn ang="0">
                  <a:pos x="993" y="126"/>
                </a:cxn>
                <a:cxn ang="0">
                  <a:pos x="993" y="12"/>
                </a:cxn>
                <a:cxn ang="0">
                  <a:pos x="879" y="12"/>
                </a:cxn>
                <a:cxn ang="0">
                  <a:pos x="754" y="6"/>
                </a:cxn>
                <a:cxn ang="0">
                  <a:pos x="754" y="6"/>
                </a:cxn>
              </a:cxnLst>
              <a:rect l="0" t="0" r="r" b="b"/>
              <a:pathLst>
                <a:path w="993" h="126">
                  <a:moveTo>
                    <a:pt x="754" y="6"/>
                  </a:moveTo>
                  <a:lnTo>
                    <a:pt x="652" y="6"/>
                  </a:lnTo>
                  <a:lnTo>
                    <a:pt x="563" y="6"/>
                  </a:lnTo>
                  <a:lnTo>
                    <a:pt x="479" y="6"/>
                  </a:lnTo>
                  <a:lnTo>
                    <a:pt x="401" y="6"/>
                  </a:lnTo>
                  <a:lnTo>
                    <a:pt x="335" y="0"/>
                  </a:lnTo>
                  <a:lnTo>
                    <a:pt x="276" y="0"/>
                  </a:lnTo>
                  <a:lnTo>
                    <a:pt x="222" y="0"/>
                  </a:lnTo>
                  <a:lnTo>
                    <a:pt x="180" y="6"/>
                  </a:lnTo>
                  <a:lnTo>
                    <a:pt x="138" y="6"/>
                  </a:lnTo>
                  <a:lnTo>
                    <a:pt x="108" y="6"/>
                  </a:lnTo>
                  <a:lnTo>
                    <a:pt x="54" y="6"/>
                  </a:lnTo>
                  <a:lnTo>
                    <a:pt x="24" y="12"/>
                  </a:lnTo>
                  <a:lnTo>
                    <a:pt x="6" y="18"/>
                  </a:lnTo>
                  <a:lnTo>
                    <a:pt x="0" y="24"/>
                  </a:lnTo>
                  <a:lnTo>
                    <a:pt x="12" y="42"/>
                  </a:lnTo>
                  <a:lnTo>
                    <a:pt x="18" y="48"/>
                  </a:lnTo>
                  <a:lnTo>
                    <a:pt x="30" y="54"/>
                  </a:lnTo>
                  <a:lnTo>
                    <a:pt x="60" y="60"/>
                  </a:lnTo>
                  <a:lnTo>
                    <a:pt x="90" y="72"/>
                  </a:lnTo>
                  <a:lnTo>
                    <a:pt x="144" y="84"/>
                  </a:lnTo>
                  <a:lnTo>
                    <a:pt x="210" y="90"/>
                  </a:lnTo>
                  <a:lnTo>
                    <a:pt x="293" y="102"/>
                  </a:lnTo>
                  <a:lnTo>
                    <a:pt x="389" y="108"/>
                  </a:lnTo>
                  <a:lnTo>
                    <a:pt x="503" y="120"/>
                  </a:lnTo>
                  <a:lnTo>
                    <a:pt x="622" y="120"/>
                  </a:lnTo>
                  <a:lnTo>
                    <a:pt x="754" y="126"/>
                  </a:lnTo>
                  <a:lnTo>
                    <a:pt x="873" y="126"/>
                  </a:lnTo>
                  <a:lnTo>
                    <a:pt x="993" y="126"/>
                  </a:lnTo>
                  <a:lnTo>
                    <a:pt x="993" y="12"/>
                  </a:lnTo>
                  <a:lnTo>
                    <a:pt x="879" y="12"/>
                  </a:lnTo>
                  <a:lnTo>
                    <a:pt x="754" y="6"/>
                  </a:lnTo>
                  <a:lnTo>
                    <a:pt x="754" y="6"/>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es-ES"/>
            </a:p>
          </p:txBody>
        </p:sp>
        <p:sp>
          <p:nvSpPr>
            <p:cNvPr id="142350" name="Freeform 14"/>
            <p:cNvSpPr>
              <a:spLocks/>
            </p:cNvSpPr>
            <p:nvPr userDrawn="1"/>
          </p:nvSpPr>
          <p:spPr bwMode="ltGray">
            <a:xfrm>
              <a:off x="4786" y="3645"/>
              <a:ext cx="972" cy="245"/>
            </a:xfrm>
            <a:custGeom>
              <a:avLst/>
              <a:gdLst/>
              <a:ahLst/>
              <a:cxnLst>
                <a:cxn ang="0">
                  <a:pos x="0" y="0"/>
                </a:cxn>
                <a:cxn ang="0">
                  <a:pos x="24" y="54"/>
                </a:cxn>
                <a:cxn ang="0">
                  <a:pos x="66" y="96"/>
                </a:cxn>
                <a:cxn ang="0">
                  <a:pos x="120" y="137"/>
                </a:cxn>
                <a:cxn ang="0">
                  <a:pos x="198" y="173"/>
                </a:cxn>
                <a:cxn ang="0">
                  <a:pos x="293" y="203"/>
                </a:cxn>
                <a:cxn ang="0">
                  <a:pos x="353" y="215"/>
                </a:cxn>
                <a:cxn ang="0">
                  <a:pos x="413" y="227"/>
                </a:cxn>
                <a:cxn ang="0">
                  <a:pos x="479" y="233"/>
                </a:cxn>
                <a:cxn ang="0">
                  <a:pos x="556" y="239"/>
                </a:cxn>
                <a:cxn ang="0">
                  <a:pos x="634" y="245"/>
                </a:cxn>
                <a:cxn ang="0">
                  <a:pos x="724" y="245"/>
                </a:cxn>
                <a:cxn ang="0">
                  <a:pos x="855" y="245"/>
                </a:cxn>
                <a:cxn ang="0">
                  <a:pos x="969" y="239"/>
                </a:cxn>
                <a:cxn ang="0">
                  <a:pos x="969" y="60"/>
                </a:cxn>
                <a:cxn ang="0">
                  <a:pos x="700" y="60"/>
                </a:cxn>
                <a:cxn ang="0">
                  <a:pos x="503" y="54"/>
                </a:cxn>
                <a:cxn ang="0">
                  <a:pos x="317" y="42"/>
                </a:cxn>
                <a:cxn ang="0">
                  <a:pos x="150" y="24"/>
                </a:cxn>
                <a:cxn ang="0">
                  <a:pos x="72" y="12"/>
                </a:cxn>
                <a:cxn ang="0">
                  <a:pos x="0" y="0"/>
                </a:cxn>
                <a:cxn ang="0">
                  <a:pos x="0" y="0"/>
                </a:cxn>
              </a:cxnLst>
              <a:rect l="0" t="0" r="r" b="b"/>
              <a:pathLst>
                <a:path w="969" h="245">
                  <a:moveTo>
                    <a:pt x="0" y="0"/>
                  </a:moveTo>
                  <a:lnTo>
                    <a:pt x="24" y="54"/>
                  </a:lnTo>
                  <a:lnTo>
                    <a:pt x="66" y="96"/>
                  </a:lnTo>
                  <a:lnTo>
                    <a:pt x="120" y="137"/>
                  </a:lnTo>
                  <a:lnTo>
                    <a:pt x="198" y="173"/>
                  </a:lnTo>
                  <a:lnTo>
                    <a:pt x="293" y="203"/>
                  </a:lnTo>
                  <a:lnTo>
                    <a:pt x="353" y="215"/>
                  </a:lnTo>
                  <a:lnTo>
                    <a:pt x="413" y="227"/>
                  </a:lnTo>
                  <a:lnTo>
                    <a:pt x="479" y="233"/>
                  </a:lnTo>
                  <a:lnTo>
                    <a:pt x="556" y="239"/>
                  </a:lnTo>
                  <a:lnTo>
                    <a:pt x="634" y="245"/>
                  </a:lnTo>
                  <a:lnTo>
                    <a:pt x="724" y="245"/>
                  </a:lnTo>
                  <a:lnTo>
                    <a:pt x="855" y="245"/>
                  </a:lnTo>
                  <a:lnTo>
                    <a:pt x="969" y="239"/>
                  </a:lnTo>
                  <a:lnTo>
                    <a:pt x="969" y="60"/>
                  </a:lnTo>
                  <a:lnTo>
                    <a:pt x="700" y="60"/>
                  </a:lnTo>
                  <a:lnTo>
                    <a:pt x="503" y="54"/>
                  </a:lnTo>
                  <a:lnTo>
                    <a:pt x="317" y="42"/>
                  </a:lnTo>
                  <a:lnTo>
                    <a:pt x="150" y="24"/>
                  </a:lnTo>
                  <a:lnTo>
                    <a:pt x="72" y="12"/>
                  </a:lnTo>
                  <a:lnTo>
                    <a:pt x="0" y="0"/>
                  </a:lnTo>
                  <a:lnTo>
                    <a:pt x="0" y="0"/>
                  </a:lnTo>
                  <a:close/>
                </a:path>
              </a:pathLst>
            </a:custGeom>
            <a:gradFill rotWithShape="0">
              <a:gsLst>
                <a:gs pos="0">
                  <a:schemeClr val="bg2"/>
                </a:gs>
                <a:gs pos="100000">
                  <a:schemeClr val="bg2">
                    <a:gamma/>
                    <a:tint val="81961"/>
                    <a:invGamma/>
                  </a:schemeClr>
                </a:gs>
              </a:gsLst>
              <a:lin ang="18900000" scaled="1"/>
            </a:gradFill>
            <a:ln w="9525">
              <a:noFill/>
              <a:round/>
              <a:headEnd/>
              <a:tailEnd/>
            </a:ln>
          </p:spPr>
          <p:txBody>
            <a:bodyPr/>
            <a:lstStyle/>
            <a:p>
              <a:pPr>
                <a:defRPr/>
              </a:pPr>
              <a:endParaRPr lang="es-ES"/>
            </a:p>
          </p:txBody>
        </p:sp>
        <p:sp>
          <p:nvSpPr>
            <p:cNvPr id="142351" name="Freeform 15"/>
            <p:cNvSpPr>
              <a:spLocks/>
            </p:cNvSpPr>
            <p:nvPr userDrawn="1"/>
          </p:nvSpPr>
          <p:spPr bwMode="ltGray">
            <a:xfrm>
              <a:off x="4804" y="3591"/>
              <a:ext cx="954" cy="90"/>
            </a:xfrm>
            <a:custGeom>
              <a:avLst/>
              <a:gdLst/>
              <a:ahLst/>
              <a:cxnLst>
                <a:cxn ang="0">
                  <a:pos x="700" y="0"/>
                </a:cxn>
                <a:cxn ang="0">
                  <a:pos x="598" y="0"/>
                </a:cxn>
                <a:cxn ang="0">
                  <a:pos x="515" y="0"/>
                </a:cxn>
                <a:cxn ang="0">
                  <a:pos x="431" y="0"/>
                </a:cxn>
                <a:cxn ang="0">
                  <a:pos x="365" y="0"/>
                </a:cxn>
                <a:cxn ang="0">
                  <a:pos x="299" y="0"/>
                </a:cxn>
                <a:cxn ang="0">
                  <a:pos x="245" y="0"/>
                </a:cxn>
                <a:cxn ang="0">
                  <a:pos x="198" y="0"/>
                </a:cxn>
                <a:cxn ang="0">
                  <a:pos x="162" y="0"/>
                </a:cxn>
                <a:cxn ang="0">
                  <a:pos x="126" y="6"/>
                </a:cxn>
                <a:cxn ang="0">
                  <a:pos x="96" y="6"/>
                </a:cxn>
                <a:cxn ang="0">
                  <a:pos x="54" y="12"/>
                </a:cxn>
                <a:cxn ang="0">
                  <a:pos x="30" y="12"/>
                </a:cxn>
                <a:cxn ang="0">
                  <a:pos x="12" y="18"/>
                </a:cxn>
                <a:cxn ang="0">
                  <a:pos x="6" y="18"/>
                </a:cxn>
                <a:cxn ang="0">
                  <a:pos x="0" y="24"/>
                </a:cxn>
                <a:cxn ang="0">
                  <a:pos x="6" y="30"/>
                </a:cxn>
                <a:cxn ang="0">
                  <a:pos x="24" y="36"/>
                </a:cxn>
                <a:cxn ang="0">
                  <a:pos x="54" y="42"/>
                </a:cxn>
                <a:cxn ang="0">
                  <a:pos x="102" y="54"/>
                </a:cxn>
                <a:cxn ang="0">
                  <a:pos x="168" y="60"/>
                </a:cxn>
                <a:cxn ang="0">
                  <a:pos x="251" y="66"/>
                </a:cxn>
                <a:cxn ang="0">
                  <a:pos x="341" y="78"/>
                </a:cxn>
                <a:cxn ang="0">
                  <a:pos x="449" y="84"/>
                </a:cxn>
                <a:cxn ang="0">
                  <a:pos x="568" y="84"/>
                </a:cxn>
                <a:cxn ang="0">
                  <a:pos x="694" y="90"/>
                </a:cxn>
                <a:cxn ang="0">
                  <a:pos x="825" y="90"/>
                </a:cxn>
                <a:cxn ang="0">
                  <a:pos x="951" y="90"/>
                </a:cxn>
                <a:cxn ang="0">
                  <a:pos x="951" y="6"/>
                </a:cxn>
                <a:cxn ang="0">
                  <a:pos x="831" y="6"/>
                </a:cxn>
                <a:cxn ang="0">
                  <a:pos x="772" y="6"/>
                </a:cxn>
                <a:cxn ang="0">
                  <a:pos x="700" y="0"/>
                </a:cxn>
                <a:cxn ang="0">
                  <a:pos x="700" y="0"/>
                </a:cxn>
              </a:cxnLst>
              <a:rect l="0" t="0" r="r" b="b"/>
              <a:pathLst>
                <a:path w="951" h="90">
                  <a:moveTo>
                    <a:pt x="700" y="0"/>
                  </a:moveTo>
                  <a:lnTo>
                    <a:pt x="598" y="0"/>
                  </a:lnTo>
                  <a:lnTo>
                    <a:pt x="515" y="0"/>
                  </a:lnTo>
                  <a:lnTo>
                    <a:pt x="431" y="0"/>
                  </a:lnTo>
                  <a:lnTo>
                    <a:pt x="365" y="0"/>
                  </a:lnTo>
                  <a:lnTo>
                    <a:pt x="299" y="0"/>
                  </a:lnTo>
                  <a:lnTo>
                    <a:pt x="245" y="0"/>
                  </a:lnTo>
                  <a:lnTo>
                    <a:pt x="198" y="0"/>
                  </a:lnTo>
                  <a:lnTo>
                    <a:pt x="162" y="0"/>
                  </a:lnTo>
                  <a:lnTo>
                    <a:pt x="126" y="6"/>
                  </a:lnTo>
                  <a:lnTo>
                    <a:pt x="96" y="6"/>
                  </a:lnTo>
                  <a:lnTo>
                    <a:pt x="54" y="12"/>
                  </a:lnTo>
                  <a:lnTo>
                    <a:pt x="30" y="12"/>
                  </a:lnTo>
                  <a:lnTo>
                    <a:pt x="12" y="18"/>
                  </a:lnTo>
                  <a:lnTo>
                    <a:pt x="6" y="18"/>
                  </a:lnTo>
                  <a:lnTo>
                    <a:pt x="0" y="24"/>
                  </a:lnTo>
                  <a:lnTo>
                    <a:pt x="6" y="30"/>
                  </a:lnTo>
                  <a:lnTo>
                    <a:pt x="24" y="36"/>
                  </a:lnTo>
                  <a:lnTo>
                    <a:pt x="54" y="42"/>
                  </a:lnTo>
                  <a:lnTo>
                    <a:pt x="102" y="54"/>
                  </a:lnTo>
                  <a:lnTo>
                    <a:pt x="168" y="60"/>
                  </a:lnTo>
                  <a:lnTo>
                    <a:pt x="251" y="66"/>
                  </a:lnTo>
                  <a:lnTo>
                    <a:pt x="341" y="78"/>
                  </a:lnTo>
                  <a:lnTo>
                    <a:pt x="449" y="84"/>
                  </a:lnTo>
                  <a:lnTo>
                    <a:pt x="568" y="84"/>
                  </a:lnTo>
                  <a:lnTo>
                    <a:pt x="694" y="90"/>
                  </a:lnTo>
                  <a:lnTo>
                    <a:pt x="825" y="90"/>
                  </a:lnTo>
                  <a:lnTo>
                    <a:pt x="951" y="90"/>
                  </a:lnTo>
                  <a:lnTo>
                    <a:pt x="951" y="6"/>
                  </a:lnTo>
                  <a:lnTo>
                    <a:pt x="831" y="6"/>
                  </a:lnTo>
                  <a:lnTo>
                    <a:pt x="772" y="6"/>
                  </a:lnTo>
                  <a:lnTo>
                    <a:pt x="700" y="0"/>
                  </a:lnTo>
                  <a:lnTo>
                    <a:pt x="700" y="0"/>
                  </a:lnTo>
                  <a:close/>
                </a:path>
              </a:pathLst>
            </a:custGeom>
            <a:gradFill rotWithShape="0">
              <a:gsLst>
                <a:gs pos="0">
                  <a:schemeClr val="bg2">
                    <a:gamma/>
                    <a:tint val="81961"/>
                    <a:invGamma/>
                  </a:schemeClr>
                </a:gs>
                <a:gs pos="100000">
                  <a:schemeClr val="bg2"/>
                </a:gs>
              </a:gsLst>
              <a:lin ang="0" scaled="1"/>
            </a:gradFill>
            <a:ln w="9525">
              <a:noFill/>
              <a:round/>
              <a:headEnd/>
              <a:tailEnd/>
            </a:ln>
          </p:spPr>
          <p:txBody>
            <a:bodyPr/>
            <a:lstStyle/>
            <a:p>
              <a:pPr>
                <a:defRPr/>
              </a:pPr>
              <a:endParaRPr lang="es-ES"/>
            </a:p>
          </p:txBody>
        </p:sp>
        <p:sp>
          <p:nvSpPr>
            <p:cNvPr id="142352" name="Freeform 16"/>
            <p:cNvSpPr>
              <a:spLocks/>
            </p:cNvSpPr>
            <p:nvPr userDrawn="1"/>
          </p:nvSpPr>
          <p:spPr bwMode="ltGray">
            <a:xfrm>
              <a:off x="3059" y="1541"/>
              <a:ext cx="102" cy="155"/>
            </a:xfrm>
            <a:custGeom>
              <a:avLst/>
              <a:gdLst/>
              <a:ahLst/>
              <a:cxnLst>
                <a:cxn ang="0">
                  <a:pos x="102" y="0"/>
                </a:cxn>
                <a:cxn ang="0">
                  <a:pos x="0" y="12"/>
                </a:cxn>
                <a:cxn ang="0">
                  <a:pos x="30" y="72"/>
                </a:cxn>
                <a:cxn ang="0">
                  <a:pos x="30" y="155"/>
                </a:cxn>
                <a:cxn ang="0">
                  <a:pos x="72" y="155"/>
                </a:cxn>
                <a:cxn ang="0">
                  <a:pos x="72" y="66"/>
                </a:cxn>
                <a:cxn ang="0">
                  <a:pos x="102" y="0"/>
                </a:cxn>
                <a:cxn ang="0">
                  <a:pos x="102" y="0"/>
                </a:cxn>
              </a:cxnLst>
              <a:rect l="0" t="0" r="r" b="b"/>
              <a:pathLst>
                <a:path w="102" h="155">
                  <a:moveTo>
                    <a:pt x="102" y="0"/>
                  </a:moveTo>
                  <a:lnTo>
                    <a:pt x="0" y="12"/>
                  </a:lnTo>
                  <a:lnTo>
                    <a:pt x="30" y="72"/>
                  </a:lnTo>
                  <a:lnTo>
                    <a:pt x="30" y="155"/>
                  </a:lnTo>
                  <a:lnTo>
                    <a:pt x="72" y="155"/>
                  </a:lnTo>
                  <a:lnTo>
                    <a:pt x="72" y="66"/>
                  </a:lnTo>
                  <a:lnTo>
                    <a:pt x="102" y="0"/>
                  </a:lnTo>
                  <a:lnTo>
                    <a:pt x="102" y="0"/>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es-ES"/>
            </a:p>
          </p:txBody>
        </p:sp>
        <p:sp>
          <p:nvSpPr>
            <p:cNvPr id="142353" name="Freeform 17"/>
            <p:cNvSpPr>
              <a:spLocks noEditPoints="1"/>
            </p:cNvSpPr>
            <p:nvPr userDrawn="1"/>
          </p:nvSpPr>
          <p:spPr bwMode="ltGray">
            <a:xfrm>
              <a:off x="3059" y="1690"/>
              <a:ext cx="90" cy="96"/>
            </a:xfrm>
            <a:custGeom>
              <a:avLst/>
              <a:gdLst/>
              <a:ahLst/>
              <a:cxnLst>
                <a:cxn ang="0">
                  <a:pos x="48" y="96"/>
                </a:cxn>
                <a:cxn ang="0">
                  <a:pos x="72" y="72"/>
                </a:cxn>
                <a:cxn ang="0">
                  <a:pos x="84" y="48"/>
                </a:cxn>
                <a:cxn ang="0">
                  <a:pos x="90" y="36"/>
                </a:cxn>
                <a:cxn ang="0">
                  <a:pos x="84" y="24"/>
                </a:cxn>
                <a:cxn ang="0">
                  <a:pos x="66" y="6"/>
                </a:cxn>
                <a:cxn ang="0">
                  <a:pos x="42" y="0"/>
                </a:cxn>
                <a:cxn ang="0">
                  <a:pos x="24" y="0"/>
                </a:cxn>
                <a:cxn ang="0">
                  <a:pos x="12" y="12"/>
                </a:cxn>
                <a:cxn ang="0">
                  <a:pos x="6" y="24"/>
                </a:cxn>
                <a:cxn ang="0">
                  <a:pos x="0" y="36"/>
                </a:cxn>
                <a:cxn ang="0">
                  <a:pos x="12" y="66"/>
                </a:cxn>
                <a:cxn ang="0">
                  <a:pos x="30" y="84"/>
                </a:cxn>
                <a:cxn ang="0">
                  <a:pos x="48" y="96"/>
                </a:cxn>
                <a:cxn ang="0">
                  <a:pos x="48" y="96"/>
                </a:cxn>
                <a:cxn ang="0">
                  <a:pos x="48" y="12"/>
                </a:cxn>
                <a:cxn ang="0">
                  <a:pos x="66" y="18"/>
                </a:cxn>
                <a:cxn ang="0">
                  <a:pos x="72" y="24"/>
                </a:cxn>
                <a:cxn ang="0">
                  <a:pos x="72" y="36"/>
                </a:cxn>
                <a:cxn ang="0">
                  <a:pos x="72" y="48"/>
                </a:cxn>
                <a:cxn ang="0">
                  <a:pos x="54" y="66"/>
                </a:cxn>
                <a:cxn ang="0">
                  <a:pos x="48" y="78"/>
                </a:cxn>
                <a:cxn ang="0">
                  <a:pos x="30" y="66"/>
                </a:cxn>
                <a:cxn ang="0">
                  <a:pos x="24" y="48"/>
                </a:cxn>
                <a:cxn ang="0">
                  <a:pos x="18" y="30"/>
                </a:cxn>
                <a:cxn ang="0">
                  <a:pos x="30" y="12"/>
                </a:cxn>
                <a:cxn ang="0">
                  <a:pos x="48" y="12"/>
                </a:cxn>
                <a:cxn ang="0">
                  <a:pos x="48" y="12"/>
                </a:cxn>
              </a:cxnLst>
              <a:rect l="0" t="0" r="r" b="b"/>
              <a:pathLst>
                <a:path w="90" h="96">
                  <a:moveTo>
                    <a:pt x="48" y="96"/>
                  </a:moveTo>
                  <a:lnTo>
                    <a:pt x="72" y="72"/>
                  </a:lnTo>
                  <a:lnTo>
                    <a:pt x="84" y="48"/>
                  </a:lnTo>
                  <a:lnTo>
                    <a:pt x="90" y="36"/>
                  </a:lnTo>
                  <a:lnTo>
                    <a:pt x="84" y="24"/>
                  </a:lnTo>
                  <a:lnTo>
                    <a:pt x="66" y="6"/>
                  </a:lnTo>
                  <a:lnTo>
                    <a:pt x="42" y="0"/>
                  </a:lnTo>
                  <a:lnTo>
                    <a:pt x="24" y="0"/>
                  </a:lnTo>
                  <a:lnTo>
                    <a:pt x="12" y="12"/>
                  </a:lnTo>
                  <a:lnTo>
                    <a:pt x="6" y="24"/>
                  </a:lnTo>
                  <a:lnTo>
                    <a:pt x="0" y="36"/>
                  </a:lnTo>
                  <a:lnTo>
                    <a:pt x="12" y="66"/>
                  </a:lnTo>
                  <a:lnTo>
                    <a:pt x="30" y="84"/>
                  </a:lnTo>
                  <a:lnTo>
                    <a:pt x="48" y="96"/>
                  </a:lnTo>
                  <a:lnTo>
                    <a:pt x="48" y="96"/>
                  </a:lnTo>
                  <a:close/>
                  <a:moveTo>
                    <a:pt x="48" y="12"/>
                  </a:moveTo>
                  <a:lnTo>
                    <a:pt x="66" y="18"/>
                  </a:lnTo>
                  <a:lnTo>
                    <a:pt x="72" y="24"/>
                  </a:lnTo>
                  <a:lnTo>
                    <a:pt x="72" y="36"/>
                  </a:lnTo>
                  <a:lnTo>
                    <a:pt x="72" y="48"/>
                  </a:lnTo>
                  <a:lnTo>
                    <a:pt x="54" y="66"/>
                  </a:lnTo>
                  <a:lnTo>
                    <a:pt x="48" y="78"/>
                  </a:lnTo>
                  <a:lnTo>
                    <a:pt x="30" y="66"/>
                  </a:lnTo>
                  <a:lnTo>
                    <a:pt x="24" y="48"/>
                  </a:lnTo>
                  <a:lnTo>
                    <a:pt x="18" y="30"/>
                  </a:lnTo>
                  <a:lnTo>
                    <a:pt x="30" y="12"/>
                  </a:lnTo>
                  <a:lnTo>
                    <a:pt x="48" y="12"/>
                  </a:lnTo>
                  <a:lnTo>
                    <a:pt x="48" y="12"/>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es-ES"/>
            </a:p>
          </p:txBody>
        </p:sp>
        <p:sp>
          <p:nvSpPr>
            <p:cNvPr id="142354" name="Freeform 18"/>
            <p:cNvSpPr>
              <a:spLocks noEditPoints="1"/>
            </p:cNvSpPr>
            <p:nvPr userDrawn="1"/>
          </p:nvSpPr>
          <p:spPr bwMode="ltGray">
            <a:xfrm>
              <a:off x="3059" y="1768"/>
              <a:ext cx="90" cy="108"/>
            </a:xfrm>
            <a:custGeom>
              <a:avLst/>
              <a:gdLst/>
              <a:ahLst/>
              <a:cxnLst>
                <a:cxn ang="0">
                  <a:pos x="0" y="90"/>
                </a:cxn>
                <a:cxn ang="0">
                  <a:pos x="12" y="102"/>
                </a:cxn>
                <a:cxn ang="0">
                  <a:pos x="24" y="108"/>
                </a:cxn>
                <a:cxn ang="0">
                  <a:pos x="54" y="108"/>
                </a:cxn>
                <a:cxn ang="0">
                  <a:pos x="78" y="96"/>
                </a:cxn>
                <a:cxn ang="0">
                  <a:pos x="90" y="72"/>
                </a:cxn>
                <a:cxn ang="0">
                  <a:pos x="84" y="42"/>
                </a:cxn>
                <a:cxn ang="0">
                  <a:pos x="66" y="24"/>
                </a:cxn>
                <a:cxn ang="0">
                  <a:pos x="54" y="12"/>
                </a:cxn>
                <a:cxn ang="0">
                  <a:pos x="48" y="6"/>
                </a:cxn>
                <a:cxn ang="0">
                  <a:pos x="48" y="6"/>
                </a:cxn>
                <a:cxn ang="0">
                  <a:pos x="48" y="0"/>
                </a:cxn>
                <a:cxn ang="0">
                  <a:pos x="24" y="24"/>
                </a:cxn>
                <a:cxn ang="0">
                  <a:pos x="6" y="48"/>
                </a:cxn>
                <a:cxn ang="0">
                  <a:pos x="0" y="66"/>
                </a:cxn>
                <a:cxn ang="0">
                  <a:pos x="0" y="90"/>
                </a:cxn>
                <a:cxn ang="0">
                  <a:pos x="0" y="90"/>
                </a:cxn>
                <a:cxn ang="0">
                  <a:pos x="12" y="66"/>
                </a:cxn>
                <a:cxn ang="0">
                  <a:pos x="18" y="48"/>
                </a:cxn>
                <a:cxn ang="0">
                  <a:pos x="30" y="36"/>
                </a:cxn>
                <a:cxn ang="0">
                  <a:pos x="42" y="24"/>
                </a:cxn>
                <a:cxn ang="0">
                  <a:pos x="48" y="18"/>
                </a:cxn>
                <a:cxn ang="0">
                  <a:pos x="66" y="30"/>
                </a:cxn>
                <a:cxn ang="0">
                  <a:pos x="72" y="48"/>
                </a:cxn>
                <a:cxn ang="0">
                  <a:pos x="78" y="72"/>
                </a:cxn>
                <a:cxn ang="0">
                  <a:pos x="78" y="84"/>
                </a:cxn>
                <a:cxn ang="0">
                  <a:pos x="66" y="96"/>
                </a:cxn>
                <a:cxn ang="0">
                  <a:pos x="42" y="102"/>
                </a:cxn>
                <a:cxn ang="0">
                  <a:pos x="30" y="96"/>
                </a:cxn>
                <a:cxn ang="0">
                  <a:pos x="18" y="90"/>
                </a:cxn>
                <a:cxn ang="0">
                  <a:pos x="12" y="78"/>
                </a:cxn>
                <a:cxn ang="0">
                  <a:pos x="12" y="66"/>
                </a:cxn>
                <a:cxn ang="0">
                  <a:pos x="12" y="66"/>
                </a:cxn>
              </a:cxnLst>
              <a:rect l="0" t="0" r="r" b="b"/>
              <a:pathLst>
                <a:path w="90" h="108">
                  <a:moveTo>
                    <a:pt x="0" y="90"/>
                  </a:moveTo>
                  <a:lnTo>
                    <a:pt x="12" y="102"/>
                  </a:lnTo>
                  <a:lnTo>
                    <a:pt x="24" y="108"/>
                  </a:lnTo>
                  <a:lnTo>
                    <a:pt x="54" y="108"/>
                  </a:lnTo>
                  <a:lnTo>
                    <a:pt x="78" y="96"/>
                  </a:lnTo>
                  <a:lnTo>
                    <a:pt x="90" y="72"/>
                  </a:lnTo>
                  <a:lnTo>
                    <a:pt x="84" y="42"/>
                  </a:lnTo>
                  <a:lnTo>
                    <a:pt x="66" y="24"/>
                  </a:lnTo>
                  <a:lnTo>
                    <a:pt x="54" y="12"/>
                  </a:lnTo>
                  <a:lnTo>
                    <a:pt x="48" y="6"/>
                  </a:lnTo>
                  <a:lnTo>
                    <a:pt x="48" y="6"/>
                  </a:lnTo>
                  <a:lnTo>
                    <a:pt x="48" y="0"/>
                  </a:lnTo>
                  <a:lnTo>
                    <a:pt x="24" y="24"/>
                  </a:lnTo>
                  <a:lnTo>
                    <a:pt x="6" y="48"/>
                  </a:lnTo>
                  <a:lnTo>
                    <a:pt x="0" y="66"/>
                  </a:lnTo>
                  <a:lnTo>
                    <a:pt x="0" y="90"/>
                  </a:lnTo>
                  <a:lnTo>
                    <a:pt x="0" y="90"/>
                  </a:lnTo>
                  <a:close/>
                  <a:moveTo>
                    <a:pt x="12" y="66"/>
                  </a:moveTo>
                  <a:lnTo>
                    <a:pt x="18" y="48"/>
                  </a:lnTo>
                  <a:lnTo>
                    <a:pt x="30" y="36"/>
                  </a:lnTo>
                  <a:lnTo>
                    <a:pt x="42" y="24"/>
                  </a:lnTo>
                  <a:lnTo>
                    <a:pt x="48" y="18"/>
                  </a:lnTo>
                  <a:lnTo>
                    <a:pt x="66" y="30"/>
                  </a:lnTo>
                  <a:lnTo>
                    <a:pt x="72" y="48"/>
                  </a:lnTo>
                  <a:lnTo>
                    <a:pt x="78" y="72"/>
                  </a:lnTo>
                  <a:lnTo>
                    <a:pt x="78" y="84"/>
                  </a:lnTo>
                  <a:lnTo>
                    <a:pt x="66" y="96"/>
                  </a:lnTo>
                  <a:lnTo>
                    <a:pt x="42" y="102"/>
                  </a:lnTo>
                  <a:lnTo>
                    <a:pt x="30" y="96"/>
                  </a:lnTo>
                  <a:lnTo>
                    <a:pt x="18" y="90"/>
                  </a:lnTo>
                  <a:lnTo>
                    <a:pt x="12" y="78"/>
                  </a:lnTo>
                  <a:lnTo>
                    <a:pt x="12" y="66"/>
                  </a:lnTo>
                  <a:lnTo>
                    <a:pt x="12" y="66"/>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es-ES"/>
            </a:p>
          </p:txBody>
        </p:sp>
        <p:sp>
          <p:nvSpPr>
            <p:cNvPr id="142355" name="Freeform 19"/>
            <p:cNvSpPr>
              <a:spLocks/>
            </p:cNvSpPr>
            <p:nvPr userDrawn="1"/>
          </p:nvSpPr>
          <p:spPr bwMode="ltGray">
            <a:xfrm>
              <a:off x="5470" y="1205"/>
              <a:ext cx="102" cy="156"/>
            </a:xfrm>
            <a:custGeom>
              <a:avLst/>
              <a:gdLst/>
              <a:ahLst/>
              <a:cxnLst>
                <a:cxn ang="0">
                  <a:pos x="102" y="0"/>
                </a:cxn>
                <a:cxn ang="0">
                  <a:pos x="0" y="6"/>
                </a:cxn>
                <a:cxn ang="0">
                  <a:pos x="30" y="72"/>
                </a:cxn>
                <a:cxn ang="0">
                  <a:pos x="30" y="156"/>
                </a:cxn>
                <a:cxn ang="0">
                  <a:pos x="72" y="156"/>
                </a:cxn>
                <a:cxn ang="0">
                  <a:pos x="72" y="66"/>
                </a:cxn>
                <a:cxn ang="0">
                  <a:pos x="102" y="0"/>
                </a:cxn>
                <a:cxn ang="0">
                  <a:pos x="102" y="0"/>
                </a:cxn>
              </a:cxnLst>
              <a:rect l="0" t="0" r="r" b="b"/>
              <a:pathLst>
                <a:path w="102" h="156">
                  <a:moveTo>
                    <a:pt x="102" y="0"/>
                  </a:moveTo>
                  <a:lnTo>
                    <a:pt x="0" y="6"/>
                  </a:lnTo>
                  <a:lnTo>
                    <a:pt x="30" y="72"/>
                  </a:lnTo>
                  <a:lnTo>
                    <a:pt x="30" y="156"/>
                  </a:lnTo>
                  <a:lnTo>
                    <a:pt x="72" y="156"/>
                  </a:lnTo>
                  <a:lnTo>
                    <a:pt x="72" y="66"/>
                  </a:lnTo>
                  <a:lnTo>
                    <a:pt x="102" y="0"/>
                  </a:lnTo>
                  <a:lnTo>
                    <a:pt x="102" y="0"/>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es-ES"/>
            </a:p>
          </p:txBody>
        </p:sp>
        <p:sp>
          <p:nvSpPr>
            <p:cNvPr id="142356" name="Freeform 20"/>
            <p:cNvSpPr>
              <a:spLocks noEditPoints="1"/>
            </p:cNvSpPr>
            <p:nvPr userDrawn="1"/>
          </p:nvSpPr>
          <p:spPr bwMode="ltGray">
            <a:xfrm>
              <a:off x="5476" y="1349"/>
              <a:ext cx="84" cy="96"/>
            </a:xfrm>
            <a:custGeom>
              <a:avLst/>
              <a:gdLst/>
              <a:ahLst/>
              <a:cxnLst>
                <a:cxn ang="0">
                  <a:pos x="42" y="96"/>
                </a:cxn>
                <a:cxn ang="0">
                  <a:pos x="66" y="78"/>
                </a:cxn>
                <a:cxn ang="0">
                  <a:pos x="84" y="54"/>
                </a:cxn>
                <a:cxn ang="0">
                  <a:pos x="84" y="30"/>
                </a:cxn>
                <a:cxn ang="0">
                  <a:pos x="66" y="6"/>
                </a:cxn>
                <a:cxn ang="0">
                  <a:pos x="42" y="0"/>
                </a:cxn>
                <a:cxn ang="0">
                  <a:pos x="24" y="6"/>
                </a:cxn>
                <a:cxn ang="0">
                  <a:pos x="12" y="18"/>
                </a:cxn>
                <a:cxn ang="0">
                  <a:pos x="6" y="30"/>
                </a:cxn>
                <a:cxn ang="0">
                  <a:pos x="0" y="42"/>
                </a:cxn>
                <a:cxn ang="0">
                  <a:pos x="12" y="66"/>
                </a:cxn>
                <a:cxn ang="0">
                  <a:pos x="30" y="84"/>
                </a:cxn>
                <a:cxn ang="0">
                  <a:pos x="42" y="96"/>
                </a:cxn>
                <a:cxn ang="0">
                  <a:pos x="42" y="96"/>
                </a:cxn>
                <a:cxn ang="0">
                  <a:pos x="48" y="12"/>
                </a:cxn>
                <a:cxn ang="0">
                  <a:pos x="66" y="18"/>
                </a:cxn>
                <a:cxn ang="0">
                  <a:pos x="72" y="30"/>
                </a:cxn>
                <a:cxn ang="0">
                  <a:pos x="72" y="42"/>
                </a:cxn>
                <a:cxn ang="0">
                  <a:pos x="66" y="54"/>
                </a:cxn>
                <a:cxn ang="0">
                  <a:pos x="54" y="72"/>
                </a:cxn>
                <a:cxn ang="0">
                  <a:pos x="42" y="84"/>
                </a:cxn>
                <a:cxn ang="0">
                  <a:pos x="42" y="84"/>
                </a:cxn>
                <a:cxn ang="0">
                  <a:pos x="30" y="72"/>
                </a:cxn>
                <a:cxn ang="0">
                  <a:pos x="18" y="54"/>
                </a:cxn>
                <a:cxn ang="0">
                  <a:pos x="18" y="30"/>
                </a:cxn>
                <a:cxn ang="0">
                  <a:pos x="30" y="18"/>
                </a:cxn>
                <a:cxn ang="0">
                  <a:pos x="48" y="12"/>
                </a:cxn>
                <a:cxn ang="0">
                  <a:pos x="48" y="12"/>
                </a:cxn>
              </a:cxnLst>
              <a:rect l="0" t="0" r="r" b="b"/>
              <a:pathLst>
                <a:path w="84" h="96">
                  <a:moveTo>
                    <a:pt x="42" y="96"/>
                  </a:moveTo>
                  <a:lnTo>
                    <a:pt x="66" y="78"/>
                  </a:lnTo>
                  <a:lnTo>
                    <a:pt x="84" y="54"/>
                  </a:lnTo>
                  <a:lnTo>
                    <a:pt x="84" y="30"/>
                  </a:lnTo>
                  <a:lnTo>
                    <a:pt x="66" y="6"/>
                  </a:lnTo>
                  <a:lnTo>
                    <a:pt x="42" y="0"/>
                  </a:lnTo>
                  <a:lnTo>
                    <a:pt x="24" y="6"/>
                  </a:lnTo>
                  <a:lnTo>
                    <a:pt x="12" y="18"/>
                  </a:lnTo>
                  <a:lnTo>
                    <a:pt x="6" y="30"/>
                  </a:lnTo>
                  <a:lnTo>
                    <a:pt x="0" y="42"/>
                  </a:lnTo>
                  <a:lnTo>
                    <a:pt x="12" y="66"/>
                  </a:lnTo>
                  <a:lnTo>
                    <a:pt x="30" y="84"/>
                  </a:lnTo>
                  <a:lnTo>
                    <a:pt x="42" y="96"/>
                  </a:lnTo>
                  <a:lnTo>
                    <a:pt x="42" y="96"/>
                  </a:lnTo>
                  <a:close/>
                  <a:moveTo>
                    <a:pt x="48" y="12"/>
                  </a:moveTo>
                  <a:lnTo>
                    <a:pt x="66" y="18"/>
                  </a:lnTo>
                  <a:lnTo>
                    <a:pt x="72" y="30"/>
                  </a:lnTo>
                  <a:lnTo>
                    <a:pt x="72" y="42"/>
                  </a:lnTo>
                  <a:lnTo>
                    <a:pt x="66" y="54"/>
                  </a:lnTo>
                  <a:lnTo>
                    <a:pt x="54" y="72"/>
                  </a:lnTo>
                  <a:lnTo>
                    <a:pt x="42" y="84"/>
                  </a:lnTo>
                  <a:lnTo>
                    <a:pt x="42" y="84"/>
                  </a:lnTo>
                  <a:lnTo>
                    <a:pt x="30" y="72"/>
                  </a:lnTo>
                  <a:lnTo>
                    <a:pt x="18" y="54"/>
                  </a:lnTo>
                  <a:lnTo>
                    <a:pt x="18" y="30"/>
                  </a:lnTo>
                  <a:lnTo>
                    <a:pt x="30" y="18"/>
                  </a:lnTo>
                  <a:lnTo>
                    <a:pt x="48" y="12"/>
                  </a:lnTo>
                  <a:lnTo>
                    <a:pt x="48" y="12"/>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es-ES"/>
            </a:p>
          </p:txBody>
        </p:sp>
        <p:sp>
          <p:nvSpPr>
            <p:cNvPr id="142357" name="Freeform 21"/>
            <p:cNvSpPr>
              <a:spLocks noEditPoints="1"/>
            </p:cNvSpPr>
            <p:nvPr userDrawn="1"/>
          </p:nvSpPr>
          <p:spPr bwMode="ltGray">
            <a:xfrm>
              <a:off x="5470" y="1433"/>
              <a:ext cx="90" cy="108"/>
            </a:xfrm>
            <a:custGeom>
              <a:avLst/>
              <a:gdLst/>
              <a:ahLst/>
              <a:cxnLst>
                <a:cxn ang="0">
                  <a:pos x="6" y="90"/>
                </a:cxn>
                <a:cxn ang="0">
                  <a:pos x="18" y="102"/>
                </a:cxn>
                <a:cxn ang="0">
                  <a:pos x="30" y="108"/>
                </a:cxn>
                <a:cxn ang="0">
                  <a:pos x="60" y="108"/>
                </a:cxn>
                <a:cxn ang="0">
                  <a:pos x="84" y="96"/>
                </a:cxn>
                <a:cxn ang="0">
                  <a:pos x="90" y="84"/>
                </a:cxn>
                <a:cxn ang="0">
                  <a:pos x="90" y="66"/>
                </a:cxn>
                <a:cxn ang="0">
                  <a:pos x="84" y="36"/>
                </a:cxn>
                <a:cxn ang="0">
                  <a:pos x="72" y="18"/>
                </a:cxn>
                <a:cxn ang="0">
                  <a:pos x="60" y="6"/>
                </a:cxn>
                <a:cxn ang="0">
                  <a:pos x="54" y="0"/>
                </a:cxn>
                <a:cxn ang="0">
                  <a:pos x="54" y="0"/>
                </a:cxn>
                <a:cxn ang="0">
                  <a:pos x="48" y="0"/>
                </a:cxn>
                <a:cxn ang="0">
                  <a:pos x="24" y="24"/>
                </a:cxn>
                <a:cxn ang="0">
                  <a:pos x="12" y="48"/>
                </a:cxn>
                <a:cxn ang="0">
                  <a:pos x="0" y="66"/>
                </a:cxn>
                <a:cxn ang="0">
                  <a:pos x="6" y="90"/>
                </a:cxn>
                <a:cxn ang="0">
                  <a:pos x="6" y="90"/>
                </a:cxn>
                <a:cxn ang="0">
                  <a:pos x="18" y="66"/>
                </a:cxn>
                <a:cxn ang="0">
                  <a:pos x="24" y="48"/>
                </a:cxn>
                <a:cxn ang="0">
                  <a:pos x="36" y="30"/>
                </a:cxn>
                <a:cxn ang="0">
                  <a:pos x="42" y="18"/>
                </a:cxn>
                <a:cxn ang="0">
                  <a:pos x="48" y="12"/>
                </a:cxn>
                <a:cxn ang="0">
                  <a:pos x="78" y="42"/>
                </a:cxn>
                <a:cxn ang="0">
                  <a:pos x="84" y="66"/>
                </a:cxn>
                <a:cxn ang="0">
                  <a:pos x="66" y="90"/>
                </a:cxn>
                <a:cxn ang="0">
                  <a:pos x="54" y="96"/>
                </a:cxn>
                <a:cxn ang="0">
                  <a:pos x="42" y="96"/>
                </a:cxn>
                <a:cxn ang="0">
                  <a:pos x="30" y="96"/>
                </a:cxn>
                <a:cxn ang="0">
                  <a:pos x="24" y="84"/>
                </a:cxn>
                <a:cxn ang="0">
                  <a:pos x="18" y="78"/>
                </a:cxn>
                <a:cxn ang="0">
                  <a:pos x="18" y="66"/>
                </a:cxn>
                <a:cxn ang="0">
                  <a:pos x="18" y="66"/>
                </a:cxn>
              </a:cxnLst>
              <a:rect l="0" t="0" r="r" b="b"/>
              <a:pathLst>
                <a:path w="90" h="108">
                  <a:moveTo>
                    <a:pt x="6" y="90"/>
                  </a:moveTo>
                  <a:lnTo>
                    <a:pt x="18" y="102"/>
                  </a:lnTo>
                  <a:lnTo>
                    <a:pt x="30" y="108"/>
                  </a:lnTo>
                  <a:lnTo>
                    <a:pt x="60" y="108"/>
                  </a:lnTo>
                  <a:lnTo>
                    <a:pt x="84" y="96"/>
                  </a:lnTo>
                  <a:lnTo>
                    <a:pt x="90" y="84"/>
                  </a:lnTo>
                  <a:lnTo>
                    <a:pt x="90" y="66"/>
                  </a:lnTo>
                  <a:lnTo>
                    <a:pt x="84" y="36"/>
                  </a:lnTo>
                  <a:lnTo>
                    <a:pt x="72" y="18"/>
                  </a:lnTo>
                  <a:lnTo>
                    <a:pt x="60" y="6"/>
                  </a:lnTo>
                  <a:lnTo>
                    <a:pt x="54" y="0"/>
                  </a:lnTo>
                  <a:lnTo>
                    <a:pt x="54" y="0"/>
                  </a:lnTo>
                  <a:lnTo>
                    <a:pt x="48" y="0"/>
                  </a:lnTo>
                  <a:lnTo>
                    <a:pt x="24" y="24"/>
                  </a:lnTo>
                  <a:lnTo>
                    <a:pt x="12" y="48"/>
                  </a:lnTo>
                  <a:lnTo>
                    <a:pt x="0" y="66"/>
                  </a:lnTo>
                  <a:lnTo>
                    <a:pt x="6" y="90"/>
                  </a:lnTo>
                  <a:lnTo>
                    <a:pt x="6" y="90"/>
                  </a:lnTo>
                  <a:close/>
                  <a:moveTo>
                    <a:pt x="18" y="66"/>
                  </a:moveTo>
                  <a:lnTo>
                    <a:pt x="24" y="48"/>
                  </a:lnTo>
                  <a:lnTo>
                    <a:pt x="36" y="30"/>
                  </a:lnTo>
                  <a:lnTo>
                    <a:pt x="42" y="18"/>
                  </a:lnTo>
                  <a:lnTo>
                    <a:pt x="48" y="12"/>
                  </a:lnTo>
                  <a:lnTo>
                    <a:pt x="78" y="42"/>
                  </a:lnTo>
                  <a:lnTo>
                    <a:pt x="84" y="66"/>
                  </a:lnTo>
                  <a:lnTo>
                    <a:pt x="66" y="90"/>
                  </a:lnTo>
                  <a:lnTo>
                    <a:pt x="54" y="96"/>
                  </a:lnTo>
                  <a:lnTo>
                    <a:pt x="42" y="96"/>
                  </a:lnTo>
                  <a:lnTo>
                    <a:pt x="30" y="96"/>
                  </a:lnTo>
                  <a:lnTo>
                    <a:pt x="24" y="84"/>
                  </a:lnTo>
                  <a:lnTo>
                    <a:pt x="18" y="78"/>
                  </a:lnTo>
                  <a:lnTo>
                    <a:pt x="18" y="66"/>
                  </a:lnTo>
                  <a:lnTo>
                    <a:pt x="18" y="66"/>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es-ES"/>
            </a:p>
          </p:txBody>
        </p:sp>
        <p:sp>
          <p:nvSpPr>
            <p:cNvPr id="142358" name="Freeform 22"/>
            <p:cNvSpPr>
              <a:spLocks noEditPoints="1"/>
            </p:cNvSpPr>
            <p:nvPr userDrawn="1"/>
          </p:nvSpPr>
          <p:spPr bwMode="ltGray">
            <a:xfrm>
              <a:off x="5428" y="3525"/>
              <a:ext cx="66" cy="96"/>
            </a:xfrm>
            <a:custGeom>
              <a:avLst/>
              <a:gdLst/>
              <a:ahLst/>
              <a:cxnLst>
                <a:cxn ang="0">
                  <a:pos x="30" y="96"/>
                </a:cxn>
                <a:cxn ang="0">
                  <a:pos x="54" y="72"/>
                </a:cxn>
                <a:cxn ang="0">
                  <a:pos x="66" y="48"/>
                </a:cxn>
                <a:cxn ang="0">
                  <a:pos x="66" y="24"/>
                </a:cxn>
                <a:cxn ang="0">
                  <a:pos x="54" y="6"/>
                </a:cxn>
                <a:cxn ang="0">
                  <a:pos x="30" y="0"/>
                </a:cxn>
                <a:cxn ang="0">
                  <a:pos x="18" y="0"/>
                </a:cxn>
                <a:cxn ang="0">
                  <a:pos x="6" y="12"/>
                </a:cxn>
                <a:cxn ang="0">
                  <a:pos x="0" y="36"/>
                </a:cxn>
                <a:cxn ang="0">
                  <a:pos x="6" y="60"/>
                </a:cxn>
                <a:cxn ang="0">
                  <a:pos x="18" y="84"/>
                </a:cxn>
                <a:cxn ang="0">
                  <a:pos x="30" y="96"/>
                </a:cxn>
                <a:cxn ang="0">
                  <a:pos x="30" y="96"/>
                </a:cxn>
                <a:cxn ang="0">
                  <a:pos x="30" y="12"/>
                </a:cxn>
                <a:cxn ang="0">
                  <a:pos x="48" y="18"/>
                </a:cxn>
                <a:cxn ang="0">
                  <a:pos x="54" y="24"/>
                </a:cxn>
                <a:cxn ang="0">
                  <a:pos x="54" y="36"/>
                </a:cxn>
                <a:cxn ang="0">
                  <a:pos x="48" y="48"/>
                </a:cxn>
                <a:cxn ang="0">
                  <a:pos x="36" y="66"/>
                </a:cxn>
                <a:cxn ang="0">
                  <a:pos x="30" y="78"/>
                </a:cxn>
                <a:cxn ang="0">
                  <a:pos x="18" y="66"/>
                </a:cxn>
                <a:cxn ang="0">
                  <a:pos x="12" y="48"/>
                </a:cxn>
                <a:cxn ang="0">
                  <a:pos x="6" y="30"/>
                </a:cxn>
                <a:cxn ang="0">
                  <a:pos x="18" y="12"/>
                </a:cxn>
                <a:cxn ang="0">
                  <a:pos x="30" y="12"/>
                </a:cxn>
                <a:cxn ang="0">
                  <a:pos x="30" y="12"/>
                </a:cxn>
              </a:cxnLst>
              <a:rect l="0" t="0" r="r" b="b"/>
              <a:pathLst>
                <a:path w="66" h="96">
                  <a:moveTo>
                    <a:pt x="30" y="96"/>
                  </a:moveTo>
                  <a:lnTo>
                    <a:pt x="54" y="72"/>
                  </a:lnTo>
                  <a:lnTo>
                    <a:pt x="66" y="48"/>
                  </a:lnTo>
                  <a:lnTo>
                    <a:pt x="66" y="24"/>
                  </a:lnTo>
                  <a:lnTo>
                    <a:pt x="54" y="6"/>
                  </a:lnTo>
                  <a:lnTo>
                    <a:pt x="30" y="0"/>
                  </a:lnTo>
                  <a:lnTo>
                    <a:pt x="18" y="0"/>
                  </a:lnTo>
                  <a:lnTo>
                    <a:pt x="6" y="12"/>
                  </a:lnTo>
                  <a:lnTo>
                    <a:pt x="0" y="36"/>
                  </a:lnTo>
                  <a:lnTo>
                    <a:pt x="6" y="60"/>
                  </a:lnTo>
                  <a:lnTo>
                    <a:pt x="18" y="84"/>
                  </a:lnTo>
                  <a:lnTo>
                    <a:pt x="30" y="96"/>
                  </a:lnTo>
                  <a:lnTo>
                    <a:pt x="30" y="96"/>
                  </a:lnTo>
                  <a:close/>
                  <a:moveTo>
                    <a:pt x="30" y="12"/>
                  </a:moveTo>
                  <a:lnTo>
                    <a:pt x="48" y="18"/>
                  </a:lnTo>
                  <a:lnTo>
                    <a:pt x="54" y="24"/>
                  </a:lnTo>
                  <a:lnTo>
                    <a:pt x="54" y="36"/>
                  </a:lnTo>
                  <a:lnTo>
                    <a:pt x="48" y="48"/>
                  </a:lnTo>
                  <a:lnTo>
                    <a:pt x="36" y="66"/>
                  </a:lnTo>
                  <a:lnTo>
                    <a:pt x="30" y="78"/>
                  </a:lnTo>
                  <a:lnTo>
                    <a:pt x="18" y="66"/>
                  </a:lnTo>
                  <a:lnTo>
                    <a:pt x="12" y="48"/>
                  </a:lnTo>
                  <a:lnTo>
                    <a:pt x="6" y="30"/>
                  </a:lnTo>
                  <a:lnTo>
                    <a:pt x="18" y="12"/>
                  </a:lnTo>
                  <a:lnTo>
                    <a:pt x="30" y="12"/>
                  </a:lnTo>
                  <a:lnTo>
                    <a:pt x="30" y="12"/>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es-ES"/>
            </a:p>
          </p:txBody>
        </p:sp>
        <p:sp>
          <p:nvSpPr>
            <p:cNvPr id="142359" name="Freeform 23"/>
            <p:cNvSpPr>
              <a:spLocks/>
            </p:cNvSpPr>
            <p:nvPr userDrawn="1"/>
          </p:nvSpPr>
          <p:spPr bwMode="ltGray">
            <a:xfrm>
              <a:off x="3017" y="1127"/>
              <a:ext cx="2603" cy="444"/>
            </a:xfrm>
            <a:custGeom>
              <a:avLst/>
              <a:gdLst/>
              <a:ahLst/>
              <a:cxnLst>
                <a:cxn ang="0">
                  <a:pos x="2577" y="0"/>
                </a:cxn>
                <a:cxn ang="0">
                  <a:pos x="2594" y="72"/>
                </a:cxn>
                <a:cxn ang="0">
                  <a:pos x="6" y="444"/>
                </a:cxn>
                <a:cxn ang="0">
                  <a:pos x="0" y="396"/>
                </a:cxn>
                <a:cxn ang="0">
                  <a:pos x="1225" y="96"/>
                </a:cxn>
                <a:cxn ang="0">
                  <a:pos x="1351" y="78"/>
                </a:cxn>
                <a:cxn ang="0">
                  <a:pos x="2577" y="0"/>
                </a:cxn>
                <a:cxn ang="0">
                  <a:pos x="2577" y="0"/>
                </a:cxn>
              </a:cxnLst>
              <a:rect l="0" t="0" r="r" b="b"/>
              <a:pathLst>
                <a:path w="2594" h="444">
                  <a:moveTo>
                    <a:pt x="2577" y="0"/>
                  </a:moveTo>
                  <a:lnTo>
                    <a:pt x="2594" y="72"/>
                  </a:lnTo>
                  <a:lnTo>
                    <a:pt x="6" y="444"/>
                  </a:lnTo>
                  <a:lnTo>
                    <a:pt x="0" y="396"/>
                  </a:lnTo>
                  <a:lnTo>
                    <a:pt x="1225" y="96"/>
                  </a:lnTo>
                  <a:lnTo>
                    <a:pt x="1351" y="78"/>
                  </a:lnTo>
                  <a:lnTo>
                    <a:pt x="2577" y="0"/>
                  </a:lnTo>
                  <a:lnTo>
                    <a:pt x="2577" y="0"/>
                  </a:lnTo>
                  <a:close/>
                </a:path>
              </a:pathLst>
            </a:custGeom>
            <a:gradFill rotWithShape="0">
              <a:gsLst>
                <a:gs pos="0">
                  <a:schemeClr val="bg2">
                    <a:gamma/>
                    <a:tint val="81961"/>
                    <a:invGamma/>
                  </a:schemeClr>
                </a:gs>
                <a:gs pos="100000">
                  <a:schemeClr val="bg2"/>
                </a:gs>
              </a:gsLst>
              <a:lin ang="0" scaled="1"/>
            </a:gradFill>
            <a:ln w="9525">
              <a:noFill/>
              <a:round/>
              <a:headEnd/>
              <a:tailEnd/>
            </a:ln>
          </p:spPr>
          <p:txBody>
            <a:bodyPr/>
            <a:lstStyle/>
            <a:p>
              <a:pPr>
                <a:defRPr/>
              </a:pPr>
              <a:endParaRPr lang="es-ES"/>
            </a:p>
          </p:txBody>
        </p:sp>
        <p:sp>
          <p:nvSpPr>
            <p:cNvPr id="142360" name="Freeform 24"/>
            <p:cNvSpPr>
              <a:spLocks noEditPoints="1"/>
            </p:cNvSpPr>
            <p:nvPr userDrawn="1"/>
          </p:nvSpPr>
          <p:spPr bwMode="ltGray">
            <a:xfrm>
              <a:off x="2934" y="3773"/>
              <a:ext cx="84" cy="95"/>
            </a:xfrm>
            <a:custGeom>
              <a:avLst/>
              <a:gdLst/>
              <a:ahLst/>
              <a:cxnLst>
                <a:cxn ang="0">
                  <a:pos x="36" y="95"/>
                </a:cxn>
                <a:cxn ang="0">
                  <a:pos x="60" y="77"/>
                </a:cxn>
                <a:cxn ang="0">
                  <a:pos x="78" y="53"/>
                </a:cxn>
                <a:cxn ang="0">
                  <a:pos x="84" y="42"/>
                </a:cxn>
                <a:cxn ang="0">
                  <a:pos x="84" y="30"/>
                </a:cxn>
                <a:cxn ang="0">
                  <a:pos x="72" y="6"/>
                </a:cxn>
                <a:cxn ang="0">
                  <a:pos x="42" y="0"/>
                </a:cxn>
                <a:cxn ang="0">
                  <a:pos x="30" y="0"/>
                </a:cxn>
                <a:cxn ang="0">
                  <a:pos x="12" y="12"/>
                </a:cxn>
                <a:cxn ang="0">
                  <a:pos x="0" y="24"/>
                </a:cxn>
                <a:cxn ang="0">
                  <a:pos x="0" y="36"/>
                </a:cxn>
                <a:cxn ang="0">
                  <a:pos x="6" y="59"/>
                </a:cxn>
                <a:cxn ang="0">
                  <a:pos x="24" y="83"/>
                </a:cxn>
                <a:cxn ang="0">
                  <a:pos x="36" y="95"/>
                </a:cxn>
                <a:cxn ang="0">
                  <a:pos x="36" y="95"/>
                </a:cxn>
                <a:cxn ang="0">
                  <a:pos x="48" y="12"/>
                </a:cxn>
                <a:cxn ang="0">
                  <a:pos x="66" y="18"/>
                </a:cxn>
                <a:cxn ang="0">
                  <a:pos x="72" y="30"/>
                </a:cxn>
                <a:cxn ang="0">
                  <a:pos x="72" y="42"/>
                </a:cxn>
                <a:cxn ang="0">
                  <a:pos x="66" y="53"/>
                </a:cxn>
                <a:cxn ang="0">
                  <a:pos x="48" y="71"/>
                </a:cxn>
                <a:cxn ang="0">
                  <a:pos x="42" y="77"/>
                </a:cxn>
                <a:cxn ang="0">
                  <a:pos x="36" y="77"/>
                </a:cxn>
                <a:cxn ang="0">
                  <a:pos x="24" y="65"/>
                </a:cxn>
                <a:cxn ang="0">
                  <a:pos x="18" y="48"/>
                </a:cxn>
                <a:cxn ang="0">
                  <a:pos x="18" y="30"/>
                </a:cxn>
                <a:cxn ang="0">
                  <a:pos x="30" y="12"/>
                </a:cxn>
                <a:cxn ang="0">
                  <a:pos x="48" y="12"/>
                </a:cxn>
                <a:cxn ang="0">
                  <a:pos x="48" y="12"/>
                </a:cxn>
              </a:cxnLst>
              <a:rect l="0" t="0" r="r" b="b"/>
              <a:pathLst>
                <a:path w="84" h="95">
                  <a:moveTo>
                    <a:pt x="36" y="95"/>
                  </a:moveTo>
                  <a:lnTo>
                    <a:pt x="60" y="77"/>
                  </a:lnTo>
                  <a:lnTo>
                    <a:pt x="78" y="53"/>
                  </a:lnTo>
                  <a:lnTo>
                    <a:pt x="84" y="42"/>
                  </a:lnTo>
                  <a:lnTo>
                    <a:pt x="84" y="30"/>
                  </a:lnTo>
                  <a:lnTo>
                    <a:pt x="72" y="6"/>
                  </a:lnTo>
                  <a:lnTo>
                    <a:pt x="42" y="0"/>
                  </a:lnTo>
                  <a:lnTo>
                    <a:pt x="30" y="0"/>
                  </a:lnTo>
                  <a:lnTo>
                    <a:pt x="12" y="12"/>
                  </a:lnTo>
                  <a:lnTo>
                    <a:pt x="0" y="24"/>
                  </a:lnTo>
                  <a:lnTo>
                    <a:pt x="0" y="36"/>
                  </a:lnTo>
                  <a:lnTo>
                    <a:pt x="6" y="59"/>
                  </a:lnTo>
                  <a:lnTo>
                    <a:pt x="24" y="83"/>
                  </a:lnTo>
                  <a:lnTo>
                    <a:pt x="36" y="95"/>
                  </a:lnTo>
                  <a:lnTo>
                    <a:pt x="36" y="95"/>
                  </a:lnTo>
                  <a:close/>
                  <a:moveTo>
                    <a:pt x="48" y="12"/>
                  </a:moveTo>
                  <a:lnTo>
                    <a:pt x="66" y="18"/>
                  </a:lnTo>
                  <a:lnTo>
                    <a:pt x="72" y="30"/>
                  </a:lnTo>
                  <a:lnTo>
                    <a:pt x="72" y="42"/>
                  </a:lnTo>
                  <a:lnTo>
                    <a:pt x="66" y="53"/>
                  </a:lnTo>
                  <a:lnTo>
                    <a:pt x="48" y="71"/>
                  </a:lnTo>
                  <a:lnTo>
                    <a:pt x="42" y="77"/>
                  </a:lnTo>
                  <a:lnTo>
                    <a:pt x="36" y="77"/>
                  </a:lnTo>
                  <a:lnTo>
                    <a:pt x="24" y="65"/>
                  </a:lnTo>
                  <a:lnTo>
                    <a:pt x="18" y="48"/>
                  </a:lnTo>
                  <a:lnTo>
                    <a:pt x="18" y="30"/>
                  </a:lnTo>
                  <a:lnTo>
                    <a:pt x="30" y="12"/>
                  </a:lnTo>
                  <a:lnTo>
                    <a:pt x="48" y="12"/>
                  </a:lnTo>
                  <a:lnTo>
                    <a:pt x="48" y="12"/>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es-ES"/>
            </a:p>
          </p:txBody>
        </p:sp>
        <p:sp>
          <p:nvSpPr>
            <p:cNvPr id="142361" name="Freeform 25"/>
            <p:cNvSpPr>
              <a:spLocks noEditPoints="1"/>
            </p:cNvSpPr>
            <p:nvPr userDrawn="1"/>
          </p:nvSpPr>
          <p:spPr bwMode="ltGray">
            <a:xfrm>
              <a:off x="3779" y="3872"/>
              <a:ext cx="90" cy="108"/>
            </a:xfrm>
            <a:custGeom>
              <a:avLst/>
              <a:gdLst/>
              <a:ahLst/>
              <a:cxnLst>
                <a:cxn ang="0">
                  <a:pos x="12" y="96"/>
                </a:cxn>
                <a:cxn ang="0">
                  <a:pos x="24" y="108"/>
                </a:cxn>
                <a:cxn ang="0">
                  <a:pos x="42" y="108"/>
                </a:cxn>
                <a:cxn ang="0">
                  <a:pos x="66" y="102"/>
                </a:cxn>
                <a:cxn ang="0">
                  <a:pos x="84" y="78"/>
                </a:cxn>
                <a:cxn ang="0">
                  <a:pos x="90" y="66"/>
                </a:cxn>
                <a:cxn ang="0">
                  <a:pos x="84" y="48"/>
                </a:cxn>
                <a:cxn ang="0">
                  <a:pos x="66" y="24"/>
                </a:cxn>
                <a:cxn ang="0">
                  <a:pos x="48" y="12"/>
                </a:cxn>
                <a:cxn ang="0">
                  <a:pos x="36" y="0"/>
                </a:cxn>
                <a:cxn ang="0">
                  <a:pos x="30" y="0"/>
                </a:cxn>
                <a:cxn ang="0">
                  <a:pos x="30" y="0"/>
                </a:cxn>
                <a:cxn ang="0">
                  <a:pos x="24" y="0"/>
                </a:cxn>
                <a:cxn ang="0">
                  <a:pos x="12" y="30"/>
                </a:cxn>
                <a:cxn ang="0">
                  <a:pos x="0" y="54"/>
                </a:cxn>
                <a:cxn ang="0">
                  <a:pos x="0" y="78"/>
                </a:cxn>
                <a:cxn ang="0">
                  <a:pos x="12" y="96"/>
                </a:cxn>
                <a:cxn ang="0">
                  <a:pos x="12" y="96"/>
                </a:cxn>
                <a:cxn ang="0">
                  <a:pos x="12" y="72"/>
                </a:cxn>
                <a:cxn ang="0">
                  <a:pos x="18" y="54"/>
                </a:cxn>
                <a:cxn ang="0">
                  <a:pos x="24" y="36"/>
                </a:cxn>
                <a:cxn ang="0">
                  <a:pos x="30" y="18"/>
                </a:cxn>
                <a:cxn ang="0">
                  <a:pos x="30" y="12"/>
                </a:cxn>
                <a:cxn ang="0">
                  <a:pos x="48" y="24"/>
                </a:cxn>
                <a:cxn ang="0">
                  <a:pos x="66" y="36"/>
                </a:cxn>
                <a:cxn ang="0">
                  <a:pos x="78" y="54"/>
                </a:cxn>
                <a:cxn ang="0">
                  <a:pos x="78" y="72"/>
                </a:cxn>
                <a:cxn ang="0">
                  <a:pos x="72" y="84"/>
                </a:cxn>
                <a:cxn ang="0">
                  <a:pos x="48" y="96"/>
                </a:cxn>
                <a:cxn ang="0">
                  <a:pos x="36" y="96"/>
                </a:cxn>
                <a:cxn ang="0">
                  <a:pos x="24" y="90"/>
                </a:cxn>
                <a:cxn ang="0">
                  <a:pos x="18" y="84"/>
                </a:cxn>
                <a:cxn ang="0">
                  <a:pos x="12" y="72"/>
                </a:cxn>
                <a:cxn ang="0">
                  <a:pos x="12" y="72"/>
                </a:cxn>
              </a:cxnLst>
              <a:rect l="0" t="0" r="r" b="b"/>
              <a:pathLst>
                <a:path w="90" h="108">
                  <a:moveTo>
                    <a:pt x="12" y="96"/>
                  </a:moveTo>
                  <a:lnTo>
                    <a:pt x="24" y="108"/>
                  </a:lnTo>
                  <a:lnTo>
                    <a:pt x="42" y="108"/>
                  </a:lnTo>
                  <a:lnTo>
                    <a:pt x="66" y="102"/>
                  </a:lnTo>
                  <a:lnTo>
                    <a:pt x="84" y="78"/>
                  </a:lnTo>
                  <a:lnTo>
                    <a:pt x="90" y="66"/>
                  </a:lnTo>
                  <a:lnTo>
                    <a:pt x="84" y="48"/>
                  </a:lnTo>
                  <a:lnTo>
                    <a:pt x="66" y="24"/>
                  </a:lnTo>
                  <a:lnTo>
                    <a:pt x="48" y="12"/>
                  </a:lnTo>
                  <a:lnTo>
                    <a:pt x="36" y="0"/>
                  </a:lnTo>
                  <a:lnTo>
                    <a:pt x="30" y="0"/>
                  </a:lnTo>
                  <a:lnTo>
                    <a:pt x="30" y="0"/>
                  </a:lnTo>
                  <a:lnTo>
                    <a:pt x="24" y="0"/>
                  </a:lnTo>
                  <a:lnTo>
                    <a:pt x="12" y="30"/>
                  </a:lnTo>
                  <a:lnTo>
                    <a:pt x="0" y="54"/>
                  </a:lnTo>
                  <a:lnTo>
                    <a:pt x="0" y="78"/>
                  </a:lnTo>
                  <a:lnTo>
                    <a:pt x="12" y="96"/>
                  </a:lnTo>
                  <a:lnTo>
                    <a:pt x="12" y="96"/>
                  </a:lnTo>
                  <a:close/>
                  <a:moveTo>
                    <a:pt x="12" y="72"/>
                  </a:moveTo>
                  <a:lnTo>
                    <a:pt x="18" y="54"/>
                  </a:lnTo>
                  <a:lnTo>
                    <a:pt x="24" y="36"/>
                  </a:lnTo>
                  <a:lnTo>
                    <a:pt x="30" y="18"/>
                  </a:lnTo>
                  <a:lnTo>
                    <a:pt x="30" y="12"/>
                  </a:lnTo>
                  <a:lnTo>
                    <a:pt x="48" y="24"/>
                  </a:lnTo>
                  <a:lnTo>
                    <a:pt x="66" y="36"/>
                  </a:lnTo>
                  <a:lnTo>
                    <a:pt x="78" y="54"/>
                  </a:lnTo>
                  <a:lnTo>
                    <a:pt x="78" y="72"/>
                  </a:lnTo>
                  <a:lnTo>
                    <a:pt x="72" y="84"/>
                  </a:lnTo>
                  <a:lnTo>
                    <a:pt x="48" y="96"/>
                  </a:lnTo>
                  <a:lnTo>
                    <a:pt x="36" y="96"/>
                  </a:lnTo>
                  <a:lnTo>
                    <a:pt x="24" y="90"/>
                  </a:lnTo>
                  <a:lnTo>
                    <a:pt x="18" y="84"/>
                  </a:lnTo>
                  <a:lnTo>
                    <a:pt x="12" y="72"/>
                  </a:lnTo>
                  <a:lnTo>
                    <a:pt x="12" y="72"/>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es-ES"/>
            </a:p>
          </p:txBody>
        </p:sp>
        <p:sp>
          <p:nvSpPr>
            <p:cNvPr id="142362" name="Freeform 26"/>
            <p:cNvSpPr>
              <a:spLocks noEditPoints="1"/>
            </p:cNvSpPr>
            <p:nvPr userDrawn="1"/>
          </p:nvSpPr>
          <p:spPr bwMode="ltGray">
            <a:xfrm>
              <a:off x="2400" y="3872"/>
              <a:ext cx="72" cy="90"/>
            </a:xfrm>
            <a:custGeom>
              <a:avLst/>
              <a:gdLst/>
              <a:ahLst/>
              <a:cxnLst>
                <a:cxn ang="0">
                  <a:pos x="71" y="90"/>
                </a:cxn>
                <a:cxn ang="0">
                  <a:pos x="71" y="60"/>
                </a:cxn>
                <a:cxn ang="0">
                  <a:pos x="71" y="36"/>
                </a:cxn>
                <a:cxn ang="0">
                  <a:pos x="60" y="12"/>
                </a:cxn>
                <a:cxn ang="0">
                  <a:pos x="36" y="0"/>
                </a:cxn>
                <a:cxn ang="0">
                  <a:pos x="12" y="12"/>
                </a:cxn>
                <a:cxn ang="0">
                  <a:pos x="0" y="36"/>
                </a:cxn>
                <a:cxn ang="0">
                  <a:pos x="6" y="60"/>
                </a:cxn>
                <a:cxn ang="0">
                  <a:pos x="30" y="78"/>
                </a:cxn>
                <a:cxn ang="0">
                  <a:pos x="54" y="90"/>
                </a:cxn>
                <a:cxn ang="0">
                  <a:pos x="71" y="90"/>
                </a:cxn>
                <a:cxn ang="0">
                  <a:pos x="71" y="90"/>
                </a:cxn>
                <a:cxn ang="0">
                  <a:pos x="24" y="18"/>
                </a:cxn>
                <a:cxn ang="0">
                  <a:pos x="42" y="18"/>
                </a:cxn>
                <a:cxn ang="0">
                  <a:pos x="54" y="18"/>
                </a:cxn>
                <a:cxn ang="0">
                  <a:pos x="60" y="42"/>
                </a:cxn>
                <a:cxn ang="0">
                  <a:pos x="60" y="66"/>
                </a:cxn>
                <a:cxn ang="0">
                  <a:pos x="60" y="72"/>
                </a:cxn>
                <a:cxn ang="0">
                  <a:pos x="60" y="78"/>
                </a:cxn>
                <a:cxn ang="0">
                  <a:pos x="42" y="72"/>
                </a:cxn>
                <a:cxn ang="0">
                  <a:pos x="24" y="66"/>
                </a:cxn>
                <a:cxn ang="0">
                  <a:pos x="12" y="48"/>
                </a:cxn>
                <a:cxn ang="0">
                  <a:pos x="12" y="30"/>
                </a:cxn>
                <a:cxn ang="0">
                  <a:pos x="24" y="18"/>
                </a:cxn>
                <a:cxn ang="0">
                  <a:pos x="24" y="18"/>
                </a:cxn>
              </a:cxnLst>
              <a:rect l="0" t="0" r="r" b="b"/>
              <a:pathLst>
                <a:path w="71" h="90">
                  <a:moveTo>
                    <a:pt x="71" y="90"/>
                  </a:moveTo>
                  <a:lnTo>
                    <a:pt x="71" y="60"/>
                  </a:lnTo>
                  <a:lnTo>
                    <a:pt x="71" y="36"/>
                  </a:lnTo>
                  <a:lnTo>
                    <a:pt x="60" y="12"/>
                  </a:lnTo>
                  <a:lnTo>
                    <a:pt x="36" y="0"/>
                  </a:lnTo>
                  <a:lnTo>
                    <a:pt x="12" y="12"/>
                  </a:lnTo>
                  <a:lnTo>
                    <a:pt x="0" y="36"/>
                  </a:lnTo>
                  <a:lnTo>
                    <a:pt x="6" y="60"/>
                  </a:lnTo>
                  <a:lnTo>
                    <a:pt x="30" y="78"/>
                  </a:lnTo>
                  <a:lnTo>
                    <a:pt x="54" y="90"/>
                  </a:lnTo>
                  <a:lnTo>
                    <a:pt x="71" y="90"/>
                  </a:lnTo>
                  <a:lnTo>
                    <a:pt x="71" y="90"/>
                  </a:lnTo>
                  <a:close/>
                  <a:moveTo>
                    <a:pt x="24" y="18"/>
                  </a:moveTo>
                  <a:lnTo>
                    <a:pt x="42" y="18"/>
                  </a:lnTo>
                  <a:lnTo>
                    <a:pt x="54" y="18"/>
                  </a:lnTo>
                  <a:lnTo>
                    <a:pt x="60" y="42"/>
                  </a:lnTo>
                  <a:lnTo>
                    <a:pt x="60" y="66"/>
                  </a:lnTo>
                  <a:lnTo>
                    <a:pt x="60" y="72"/>
                  </a:lnTo>
                  <a:lnTo>
                    <a:pt x="60" y="78"/>
                  </a:lnTo>
                  <a:lnTo>
                    <a:pt x="42" y="72"/>
                  </a:lnTo>
                  <a:lnTo>
                    <a:pt x="24" y="66"/>
                  </a:lnTo>
                  <a:lnTo>
                    <a:pt x="12" y="48"/>
                  </a:lnTo>
                  <a:lnTo>
                    <a:pt x="12" y="30"/>
                  </a:lnTo>
                  <a:lnTo>
                    <a:pt x="24" y="18"/>
                  </a:lnTo>
                  <a:lnTo>
                    <a:pt x="24" y="18"/>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es-ES"/>
            </a:p>
          </p:txBody>
        </p:sp>
        <p:sp>
          <p:nvSpPr>
            <p:cNvPr id="142363" name="Oval 27"/>
            <p:cNvSpPr>
              <a:spLocks noChangeArrowheads="1"/>
            </p:cNvSpPr>
            <p:nvPr userDrawn="1"/>
          </p:nvSpPr>
          <p:spPr bwMode="ltGray">
            <a:xfrm>
              <a:off x="2444" y="3838"/>
              <a:ext cx="1380" cy="389"/>
            </a:xfrm>
            <a:prstGeom prst="ellipse">
              <a:avLst/>
            </a:prstGeom>
            <a:gradFill rotWithShape="0">
              <a:gsLst>
                <a:gs pos="0">
                  <a:schemeClr val="bg2">
                    <a:gamma/>
                    <a:tint val="81961"/>
                    <a:invGamma/>
                  </a:schemeClr>
                </a:gs>
                <a:gs pos="100000">
                  <a:schemeClr val="bg2"/>
                </a:gs>
              </a:gsLst>
              <a:lin ang="2700000" scaled="1"/>
            </a:gradFill>
            <a:ln w="9525">
              <a:noFill/>
              <a:round/>
              <a:headEnd/>
              <a:tailEnd/>
            </a:ln>
            <a:effectLst/>
          </p:spPr>
          <p:txBody>
            <a:bodyPr/>
            <a:lstStyle/>
            <a:p>
              <a:pPr>
                <a:defRPr/>
              </a:pPr>
              <a:endParaRPr lang="es-ES"/>
            </a:p>
          </p:txBody>
        </p:sp>
        <p:sp>
          <p:nvSpPr>
            <p:cNvPr id="142364" name="Oval 28"/>
            <p:cNvSpPr>
              <a:spLocks noChangeArrowheads="1"/>
            </p:cNvSpPr>
            <p:nvPr userDrawn="1"/>
          </p:nvSpPr>
          <p:spPr bwMode="ltGray">
            <a:xfrm>
              <a:off x="2394" y="3834"/>
              <a:ext cx="1502" cy="288"/>
            </a:xfrm>
            <a:prstGeom prst="ellipse">
              <a:avLst/>
            </a:prstGeom>
            <a:gradFill rotWithShape="0">
              <a:gsLst>
                <a:gs pos="0">
                  <a:schemeClr val="bg2"/>
                </a:gs>
                <a:gs pos="100000">
                  <a:schemeClr val="bg2">
                    <a:gamma/>
                    <a:tint val="81961"/>
                    <a:invGamma/>
                  </a:schemeClr>
                </a:gs>
              </a:gsLst>
              <a:lin ang="5400000" scaled="1"/>
            </a:gradFill>
            <a:ln w="9525">
              <a:noFill/>
              <a:round/>
              <a:headEnd/>
              <a:tailEnd/>
            </a:ln>
            <a:effectLst/>
          </p:spPr>
          <p:txBody>
            <a:bodyPr/>
            <a:lstStyle/>
            <a:p>
              <a:pPr>
                <a:defRPr/>
              </a:pPr>
              <a:endParaRPr lang="es-ES"/>
            </a:p>
          </p:txBody>
        </p:sp>
        <p:sp>
          <p:nvSpPr>
            <p:cNvPr id="142365" name="Oval 29"/>
            <p:cNvSpPr>
              <a:spLocks noChangeArrowheads="1"/>
            </p:cNvSpPr>
            <p:nvPr userDrawn="1"/>
          </p:nvSpPr>
          <p:spPr bwMode="ltGray">
            <a:xfrm>
              <a:off x="2441" y="3860"/>
              <a:ext cx="1425" cy="220"/>
            </a:xfrm>
            <a:prstGeom prst="ellipse">
              <a:avLst/>
            </a:prstGeom>
            <a:gradFill rotWithShape="0">
              <a:gsLst>
                <a:gs pos="0">
                  <a:schemeClr val="bg2"/>
                </a:gs>
                <a:gs pos="100000">
                  <a:schemeClr val="bg2">
                    <a:gamma/>
                    <a:tint val="81961"/>
                    <a:invGamma/>
                  </a:schemeClr>
                </a:gs>
              </a:gsLst>
              <a:lin ang="0" scaled="1"/>
            </a:gradFill>
            <a:ln w="9525">
              <a:noFill/>
              <a:round/>
              <a:headEnd/>
              <a:tailEnd/>
            </a:ln>
            <a:effectLst/>
          </p:spPr>
          <p:txBody>
            <a:bodyPr/>
            <a:lstStyle/>
            <a:p>
              <a:pPr>
                <a:defRPr/>
              </a:pPr>
              <a:endParaRPr lang="es-ES"/>
            </a:p>
          </p:txBody>
        </p:sp>
        <p:sp>
          <p:nvSpPr>
            <p:cNvPr id="142366" name="Freeform 30"/>
            <p:cNvSpPr>
              <a:spLocks noEditPoints="1"/>
            </p:cNvSpPr>
            <p:nvPr userDrawn="1"/>
          </p:nvSpPr>
          <p:spPr bwMode="ltGray">
            <a:xfrm>
              <a:off x="3743" y="3788"/>
              <a:ext cx="90" cy="96"/>
            </a:xfrm>
            <a:custGeom>
              <a:avLst/>
              <a:gdLst/>
              <a:ahLst/>
              <a:cxnLst>
                <a:cxn ang="0">
                  <a:pos x="66" y="96"/>
                </a:cxn>
                <a:cxn ang="0">
                  <a:pos x="78" y="66"/>
                </a:cxn>
                <a:cxn ang="0">
                  <a:pos x="90" y="42"/>
                </a:cxn>
                <a:cxn ang="0">
                  <a:pos x="78" y="18"/>
                </a:cxn>
                <a:cxn ang="0">
                  <a:pos x="60" y="0"/>
                </a:cxn>
                <a:cxn ang="0">
                  <a:pos x="30" y="6"/>
                </a:cxn>
                <a:cxn ang="0">
                  <a:pos x="18" y="18"/>
                </a:cxn>
                <a:cxn ang="0">
                  <a:pos x="6" y="30"/>
                </a:cxn>
                <a:cxn ang="0">
                  <a:pos x="0" y="42"/>
                </a:cxn>
                <a:cxn ang="0">
                  <a:pos x="6" y="60"/>
                </a:cxn>
                <a:cxn ang="0">
                  <a:pos x="24" y="78"/>
                </a:cxn>
                <a:cxn ang="0">
                  <a:pos x="48" y="90"/>
                </a:cxn>
                <a:cxn ang="0">
                  <a:pos x="66" y="96"/>
                </a:cxn>
                <a:cxn ang="0">
                  <a:pos x="66" y="96"/>
                </a:cxn>
                <a:cxn ang="0">
                  <a:pos x="42" y="18"/>
                </a:cxn>
                <a:cxn ang="0">
                  <a:pos x="60" y="18"/>
                </a:cxn>
                <a:cxn ang="0">
                  <a:pos x="72" y="24"/>
                </a:cxn>
                <a:cxn ang="0">
                  <a:pos x="72" y="36"/>
                </a:cxn>
                <a:cxn ang="0">
                  <a:pos x="72" y="48"/>
                </a:cxn>
                <a:cxn ang="0">
                  <a:pos x="66" y="72"/>
                </a:cxn>
                <a:cxn ang="0">
                  <a:pos x="60" y="78"/>
                </a:cxn>
                <a:cxn ang="0">
                  <a:pos x="60" y="84"/>
                </a:cxn>
                <a:cxn ang="0">
                  <a:pos x="42" y="72"/>
                </a:cxn>
                <a:cxn ang="0">
                  <a:pos x="30" y="66"/>
                </a:cxn>
                <a:cxn ang="0">
                  <a:pos x="18" y="42"/>
                </a:cxn>
                <a:cxn ang="0">
                  <a:pos x="24" y="30"/>
                </a:cxn>
                <a:cxn ang="0">
                  <a:pos x="42" y="18"/>
                </a:cxn>
                <a:cxn ang="0">
                  <a:pos x="42" y="18"/>
                </a:cxn>
              </a:cxnLst>
              <a:rect l="0" t="0" r="r" b="b"/>
              <a:pathLst>
                <a:path w="90" h="96">
                  <a:moveTo>
                    <a:pt x="66" y="96"/>
                  </a:moveTo>
                  <a:lnTo>
                    <a:pt x="78" y="66"/>
                  </a:lnTo>
                  <a:lnTo>
                    <a:pt x="90" y="42"/>
                  </a:lnTo>
                  <a:lnTo>
                    <a:pt x="78" y="18"/>
                  </a:lnTo>
                  <a:lnTo>
                    <a:pt x="60" y="0"/>
                  </a:lnTo>
                  <a:lnTo>
                    <a:pt x="30" y="6"/>
                  </a:lnTo>
                  <a:lnTo>
                    <a:pt x="18" y="18"/>
                  </a:lnTo>
                  <a:lnTo>
                    <a:pt x="6" y="30"/>
                  </a:lnTo>
                  <a:lnTo>
                    <a:pt x="0" y="42"/>
                  </a:lnTo>
                  <a:lnTo>
                    <a:pt x="6" y="60"/>
                  </a:lnTo>
                  <a:lnTo>
                    <a:pt x="24" y="78"/>
                  </a:lnTo>
                  <a:lnTo>
                    <a:pt x="48" y="90"/>
                  </a:lnTo>
                  <a:lnTo>
                    <a:pt x="66" y="96"/>
                  </a:lnTo>
                  <a:lnTo>
                    <a:pt x="66" y="96"/>
                  </a:lnTo>
                  <a:close/>
                  <a:moveTo>
                    <a:pt x="42" y="18"/>
                  </a:moveTo>
                  <a:lnTo>
                    <a:pt x="60" y="18"/>
                  </a:lnTo>
                  <a:lnTo>
                    <a:pt x="72" y="24"/>
                  </a:lnTo>
                  <a:lnTo>
                    <a:pt x="72" y="36"/>
                  </a:lnTo>
                  <a:lnTo>
                    <a:pt x="72" y="48"/>
                  </a:lnTo>
                  <a:lnTo>
                    <a:pt x="66" y="72"/>
                  </a:lnTo>
                  <a:lnTo>
                    <a:pt x="60" y="78"/>
                  </a:lnTo>
                  <a:lnTo>
                    <a:pt x="60" y="84"/>
                  </a:lnTo>
                  <a:lnTo>
                    <a:pt x="42" y="72"/>
                  </a:lnTo>
                  <a:lnTo>
                    <a:pt x="30" y="66"/>
                  </a:lnTo>
                  <a:lnTo>
                    <a:pt x="18" y="42"/>
                  </a:lnTo>
                  <a:lnTo>
                    <a:pt x="24" y="30"/>
                  </a:lnTo>
                  <a:lnTo>
                    <a:pt x="42" y="18"/>
                  </a:lnTo>
                  <a:lnTo>
                    <a:pt x="42" y="18"/>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es-ES"/>
            </a:p>
          </p:txBody>
        </p:sp>
        <p:sp>
          <p:nvSpPr>
            <p:cNvPr id="142367" name="Freeform 31"/>
            <p:cNvSpPr>
              <a:spLocks noEditPoints="1"/>
            </p:cNvSpPr>
            <p:nvPr userDrawn="1"/>
          </p:nvSpPr>
          <p:spPr bwMode="ltGray">
            <a:xfrm>
              <a:off x="5422" y="3603"/>
              <a:ext cx="72" cy="108"/>
            </a:xfrm>
            <a:custGeom>
              <a:avLst/>
              <a:gdLst/>
              <a:ahLst/>
              <a:cxnLst>
                <a:cxn ang="0">
                  <a:pos x="0" y="90"/>
                </a:cxn>
                <a:cxn ang="0">
                  <a:pos x="12" y="102"/>
                </a:cxn>
                <a:cxn ang="0">
                  <a:pos x="24" y="108"/>
                </a:cxn>
                <a:cxn ang="0">
                  <a:pos x="48" y="108"/>
                </a:cxn>
                <a:cxn ang="0">
                  <a:pos x="66" y="96"/>
                </a:cxn>
                <a:cxn ang="0">
                  <a:pos x="72" y="66"/>
                </a:cxn>
                <a:cxn ang="0">
                  <a:pos x="66" y="42"/>
                </a:cxn>
                <a:cxn ang="0">
                  <a:pos x="60" y="18"/>
                </a:cxn>
                <a:cxn ang="0">
                  <a:pos x="48" y="6"/>
                </a:cxn>
                <a:cxn ang="0">
                  <a:pos x="42" y="0"/>
                </a:cxn>
                <a:cxn ang="0">
                  <a:pos x="42" y="0"/>
                </a:cxn>
                <a:cxn ang="0">
                  <a:pos x="36" y="0"/>
                </a:cxn>
                <a:cxn ang="0">
                  <a:pos x="18" y="24"/>
                </a:cxn>
                <a:cxn ang="0">
                  <a:pos x="6" y="48"/>
                </a:cxn>
                <a:cxn ang="0">
                  <a:pos x="0" y="66"/>
                </a:cxn>
                <a:cxn ang="0">
                  <a:pos x="0" y="90"/>
                </a:cxn>
                <a:cxn ang="0">
                  <a:pos x="0" y="90"/>
                </a:cxn>
                <a:cxn ang="0">
                  <a:pos x="12" y="66"/>
                </a:cxn>
                <a:cxn ang="0">
                  <a:pos x="18" y="48"/>
                </a:cxn>
                <a:cxn ang="0">
                  <a:pos x="24" y="36"/>
                </a:cxn>
                <a:cxn ang="0">
                  <a:pos x="30" y="24"/>
                </a:cxn>
                <a:cxn ang="0">
                  <a:pos x="36" y="18"/>
                </a:cxn>
                <a:cxn ang="0">
                  <a:pos x="54" y="30"/>
                </a:cxn>
                <a:cxn ang="0">
                  <a:pos x="60" y="48"/>
                </a:cxn>
                <a:cxn ang="0">
                  <a:pos x="66" y="72"/>
                </a:cxn>
                <a:cxn ang="0">
                  <a:pos x="66" y="84"/>
                </a:cxn>
                <a:cxn ang="0">
                  <a:pos x="54" y="96"/>
                </a:cxn>
                <a:cxn ang="0">
                  <a:pos x="30" y="102"/>
                </a:cxn>
                <a:cxn ang="0">
                  <a:pos x="24" y="96"/>
                </a:cxn>
                <a:cxn ang="0">
                  <a:pos x="12" y="90"/>
                </a:cxn>
                <a:cxn ang="0">
                  <a:pos x="12" y="78"/>
                </a:cxn>
                <a:cxn ang="0">
                  <a:pos x="12" y="66"/>
                </a:cxn>
                <a:cxn ang="0">
                  <a:pos x="12" y="66"/>
                </a:cxn>
              </a:cxnLst>
              <a:rect l="0" t="0" r="r" b="b"/>
              <a:pathLst>
                <a:path w="72" h="108">
                  <a:moveTo>
                    <a:pt x="0" y="90"/>
                  </a:moveTo>
                  <a:lnTo>
                    <a:pt x="12" y="102"/>
                  </a:lnTo>
                  <a:lnTo>
                    <a:pt x="24" y="108"/>
                  </a:lnTo>
                  <a:lnTo>
                    <a:pt x="48" y="108"/>
                  </a:lnTo>
                  <a:lnTo>
                    <a:pt x="66" y="96"/>
                  </a:lnTo>
                  <a:lnTo>
                    <a:pt x="72" y="66"/>
                  </a:lnTo>
                  <a:lnTo>
                    <a:pt x="66" y="42"/>
                  </a:lnTo>
                  <a:lnTo>
                    <a:pt x="60" y="18"/>
                  </a:lnTo>
                  <a:lnTo>
                    <a:pt x="48" y="6"/>
                  </a:lnTo>
                  <a:lnTo>
                    <a:pt x="42" y="0"/>
                  </a:lnTo>
                  <a:lnTo>
                    <a:pt x="42" y="0"/>
                  </a:lnTo>
                  <a:lnTo>
                    <a:pt x="36" y="0"/>
                  </a:lnTo>
                  <a:lnTo>
                    <a:pt x="18" y="24"/>
                  </a:lnTo>
                  <a:lnTo>
                    <a:pt x="6" y="48"/>
                  </a:lnTo>
                  <a:lnTo>
                    <a:pt x="0" y="66"/>
                  </a:lnTo>
                  <a:lnTo>
                    <a:pt x="0" y="90"/>
                  </a:lnTo>
                  <a:lnTo>
                    <a:pt x="0" y="90"/>
                  </a:lnTo>
                  <a:close/>
                  <a:moveTo>
                    <a:pt x="12" y="66"/>
                  </a:moveTo>
                  <a:lnTo>
                    <a:pt x="18" y="48"/>
                  </a:lnTo>
                  <a:lnTo>
                    <a:pt x="24" y="36"/>
                  </a:lnTo>
                  <a:lnTo>
                    <a:pt x="30" y="24"/>
                  </a:lnTo>
                  <a:lnTo>
                    <a:pt x="36" y="18"/>
                  </a:lnTo>
                  <a:lnTo>
                    <a:pt x="54" y="30"/>
                  </a:lnTo>
                  <a:lnTo>
                    <a:pt x="60" y="48"/>
                  </a:lnTo>
                  <a:lnTo>
                    <a:pt x="66" y="72"/>
                  </a:lnTo>
                  <a:lnTo>
                    <a:pt x="66" y="84"/>
                  </a:lnTo>
                  <a:lnTo>
                    <a:pt x="54" y="96"/>
                  </a:lnTo>
                  <a:lnTo>
                    <a:pt x="30" y="102"/>
                  </a:lnTo>
                  <a:lnTo>
                    <a:pt x="24" y="96"/>
                  </a:lnTo>
                  <a:lnTo>
                    <a:pt x="12" y="90"/>
                  </a:lnTo>
                  <a:lnTo>
                    <a:pt x="12" y="78"/>
                  </a:lnTo>
                  <a:lnTo>
                    <a:pt x="12" y="66"/>
                  </a:lnTo>
                  <a:lnTo>
                    <a:pt x="12" y="66"/>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es-ES"/>
            </a:p>
          </p:txBody>
        </p:sp>
        <p:sp>
          <p:nvSpPr>
            <p:cNvPr id="142368" name="Rectangle 32"/>
            <p:cNvSpPr>
              <a:spLocks noChangeArrowheads="1"/>
            </p:cNvSpPr>
            <p:nvPr userDrawn="1"/>
          </p:nvSpPr>
          <p:spPr bwMode="ltGray">
            <a:xfrm>
              <a:off x="4238" y="1773"/>
              <a:ext cx="173" cy="2539"/>
            </a:xfrm>
            <a:prstGeom prst="rect">
              <a:avLst/>
            </a:prstGeom>
            <a:gradFill rotWithShape="0">
              <a:gsLst>
                <a:gs pos="0">
                  <a:schemeClr val="bg2">
                    <a:gamma/>
                    <a:tint val="81961"/>
                    <a:invGamma/>
                  </a:schemeClr>
                </a:gs>
                <a:gs pos="100000">
                  <a:schemeClr val="bg2"/>
                </a:gs>
              </a:gsLst>
              <a:lin ang="0" scaled="1"/>
            </a:gradFill>
            <a:ln w="9525">
              <a:noFill/>
              <a:miter lim="800000"/>
              <a:headEnd/>
              <a:tailEnd/>
            </a:ln>
            <a:effectLst/>
          </p:spPr>
          <p:txBody>
            <a:bodyPr/>
            <a:lstStyle/>
            <a:p>
              <a:pPr>
                <a:defRPr/>
              </a:pPr>
              <a:endParaRPr lang="es-ES"/>
            </a:p>
          </p:txBody>
        </p:sp>
        <p:sp>
          <p:nvSpPr>
            <p:cNvPr id="142369" name="Rectangle 33"/>
            <p:cNvSpPr>
              <a:spLocks noChangeArrowheads="1"/>
            </p:cNvSpPr>
            <p:nvPr userDrawn="1"/>
          </p:nvSpPr>
          <p:spPr bwMode="ltGray">
            <a:xfrm>
              <a:off x="4288" y="1545"/>
              <a:ext cx="76" cy="240"/>
            </a:xfrm>
            <a:prstGeom prst="rect">
              <a:avLst/>
            </a:prstGeom>
            <a:gradFill rotWithShape="0">
              <a:gsLst>
                <a:gs pos="0">
                  <a:schemeClr val="bg2"/>
                </a:gs>
                <a:gs pos="100000">
                  <a:schemeClr val="bg2">
                    <a:gamma/>
                    <a:tint val="81961"/>
                    <a:invGamma/>
                  </a:schemeClr>
                </a:gs>
              </a:gsLst>
              <a:lin ang="5400000" scaled="1"/>
            </a:gradFill>
            <a:ln w="9525">
              <a:noFill/>
              <a:miter lim="800000"/>
              <a:headEnd/>
              <a:tailEnd/>
            </a:ln>
            <a:effectLst/>
          </p:spPr>
          <p:txBody>
            <a:bodyPr/>
            <a:lstStyle/>
            <a:p>
              <a:pPr>
                <a:defRPr/>
              </a:pPr>
              <a:endParaRPr lang="es-ES"/>
            </a:p>
          </p:txBody>
        </p:sp>
        <p:sp>
          <p:nvSpPr>
            <p:cNvPr id="142370" name="AutoShape 34"/>
            <p:cNvSpPr>
              <a:spLocks noChangeArrowheads="1"/>
            </p:cNvSpPr>
            <p:nvPr userDrawn="1"/>
          </p:nvSpPr>
          <p:spPr bwMode="ltGray">
            <a:xfrm>
              <a:off x="4220" y="1743"/>
              <a:ext cx="205" cy="52"/>
            </a:xfrm>
            <a:prstGeom prst="roundRect">
              <a:avLst>
                <a:gd name="adj" fmla="val 16667"/>
              </a:avLst>
            </a:prstGeom>
            <a:gradFill rotWithShape="0">
              <a:gsLst>
                <a:gs pos="0">
                  <a:schemeClr val="bg2"/>
                </a:gs>
                <a:gs pos="100000">
                  <a:schemeClr val="bg2">
                    <a:gamma/>
                    <a:tint val="81961"/>
                    <a:invGamma/>
                  </a:schemeClr>
                </a:gs>
              </a:gsLst>
              <a:lin ang="5400000" scaled="1"/>
            </a:gradFill>
            <a:ln w="9525">
              <a:noFill/>
              <a:round/>
              <a:headEnd/>
              <a:tailEnd/>
            </a:ln>
            <a:effectLst/>
          </p:spPr>
          <p:txBody>
            <a:bodyPr/>
            <a:lstStyle/>
            <a:p>
              <a:pPr>
                <a:defRPr/>
              </a:pPr>
              <a:endParaRPr lang="es-ES"/>
            </a:p>
          </p:txBody>
        </p:sp>
        <p:sp>
          <p:nvSpPr>
            <p:cNvPr id="142371" name="Freeform 35"/>
            <p:cNvSpPr>
              <a:spLocks/>
            </p:cNvSpPr>
            <p:nvPr userDrawn="1"/>
          </p:nvSpPr>
          <p:spPr bwMode="ltGray">
            <a:xfrm>
              <a:off x="4306" y="1529"/>
              <a:ext cx="252" cy="1576"/>
            </a:xfrm>
            <a:custGeom>
              <a:avLst/>
              <a:gdLst/>
              <a:ahLst/>
              <a:cxnLst>
                <a:cxn ang="0">
                  <a:pos x="252" y="1576"/>
                </a:cxn>
                <a:cxn ang="0">
                  <a:pos x="12" y="84"/>
                </a:cxn>
                <a:cxn ang="0">
                  <a:pos x="12" y="60"/>
                </a:cxn>
                <a:cxn ang="0">
                  <a:pos x="0" y="12"/>
                </a:cxn>
                <a:cxn ang="0">
                  <a:pos x="72" y="0"/>
                </a:cxn>
                <a:cxn ang="0">
                  <a:pos x="72" y="0"/>
                </a:cxn>
                <a:cxn ang="0">
                  <a:pos x="78" y="48"/>
                </a:cxn>
                <a:cxn ang="0">
                  <a:pos x="88" y="66"/>
                </a:cxn>
              </a:cxnLst>
              <a:rect l="0" t="0" r="r" b="b"/>
              <a:pathLst>
                <a:path w="252" h="1576">
                  <a:moveTo>
                    <a:pt x="252" y="1576"/>
                  </a:moveTo>
                  <a:lnTo>
                    <a:pt x="12" y="84"/>
                  </a:lnTo>
                  <a:lnTo>
                    <a:pt x="12" y="60"/>
                  </a:lnTo>
                  <a:lnTo>
                    <a:pt x="0" y="12"/>
                  </a:lnTo>
                  <a:lnTo>
                    <a:pt x="72" y="0"/>
                  </a:lnTo>
                  <a:lnTo>
                    <a:pt x="72" y="0"/>
                  </a:lnTo>
                  <a:lnTo>
                    <a:pt x="78" y="48"/>
                  </a:lnTo>
                  <a:lnTo>
                    <a:pt x="88" y="66"/>
                  </a:lnTo>
                </a:path>
              </a:pathLst>
            </a:custGeom>
            <a:gradFill rotWithShape="0">
              <a:gsLst>
                <a:gs pos="0">
                  <a:schemeClr val="bg2">
                    <a:gamma/>
                    <a:tint val="81961"/>
                    <a:invGamma/>
                  </a:schemeClr>
                </a:gs>
                <a:gs pos="100000">
                  <a:schemeClr val="bg2"/>
                </a:gs>
              </a:gsLst>
              <a:lin ang="2700000" scaled="1"/>
            </a:gradFill>
            <a:ln w="9525">
              <a:noFill/>
              <a:round/>
              <a:headEnd/>
              <a:tailEnd/>
            </a:ln>
          </p:spPr>
          <p:txBody>
            <a:bodyPr/>
            <a:lstStyle/>
            <a:p>
              <a:pPr>
                <a:defRPr/>
              </a:pPr>
              <a:endParaRPr lang="es-ES"/>
            </a:p>
          </p:txBody>
        </p:sp>
        <p:sp>
          <p:nvSpPr>
            <p:cNvPr id="142372" name="Freeform 36"/>
            <p:cNvSpPr>
              <a:spLocks/>
            </p:cNvSpPr>
            <p:nvPr userDrawn="1"/>
          </p:nvSpPr>
          <p:spPr bwMode="ltGray">
            <a:xfrm>
              <a:off x="4169" y="1421"/>
              <a:ext cx="317" cy="138"/>
            </a:xfrm>
            <a:custGeom>
              <a:avLst/>
              <a:gdLst/>
              <a:ahLst/>
              <a:cxnLst>
                <a:cxn ang="0">
                  <a:pos x="161" y="0"/>
                </a:cxn>
                <a:cxn ang="0">
                  <a:pos x="227" y="6"/>
                </a:cxn>
                <a:cxn ang="0">
                  <a:pos x="275" y="36"/>
                </a:cxn>
                <a:cxn ang="0">
                  <a:pos x="304" y="78"/>
                </a:cxn>
                <a:cxn ang="0">
                  <a:pos x="316" y="138"/>
                </a:cxn>
                <a:cxn ang="0">
                  <a:pos x="0" y="138"/>
                </a:cxn>
                <a:cxn ang="0">
                  <a:pos x="11" y="78"/>
                </a:cxn>
                <a:cxn ang="0">
                  <a:pos x="47" y="36"/>
                </a:cxn>
                <a:cxn ang="0">
                  <a:pos x="95" y="6"/>
                </a:cxn>
                <a:cxn ang="0">
                  <a:pos x="161" y="0"/>
                </a:cxn>
                <a:cxn ang="0">
                  <a:pos x="161" y="0"/>
                </a:cxn>
              </a:cxnLst>
              <a:rect l="0" t="0" r="r" b="b"/>
              <a:pathLst>
                <a:path w="316" h="138">
                  <a:moveTo>
                    <a:pt x="161" y="0"/>
                  </a:moveTo>
                  <a:lnTo>
                    <a:pt x="227" y="6"/>
                  </a:lnTo>
                  <a:lnTo>
                    <a:pt x="275" y="36"/>
                  </a:lnTo>
                  <a:lnTo>
                    <a:pt x="304" y="78"/>
                  </a:lnTo>
                  <a:lnTo>
                    <a:pt x="316" y="138"/>
                  </a:lnTo>
                  <a:lnTo>
                    <a:pt x="0" y="138"/>
                  </a:lnTo>
                  <a:lnTo>
                    <a:pt x="11" y="78"/>
                  </a:lnTo>
                  <a:lnTo>
                    <a:pt x="47" y="36"/>
                  </a:lnTo>
                  <a:lnTo>
                    <a:pt x="95" y="6"/>
                  </a:lnTo>
                  <a:lnTo>
                    <a:pt x="161" y="0"/>
                  </a:lnTo>
                  <a:lnTo>
                    <a:pt x="161" y="0"/>
                  </a:lnTo>
                  <a:close/>
                </a:path>
              </a:pathLst>
            </a:custGeom>
            <a:gradFill rotWithShape="0">
              <a:gsLst>
                <a:gs pos="0">
                  <a:schemeClr val="bg2">
                    <a:gamma/>
                    <a:tint val="81961"/>
                    <a:invGamma/>
                  </a:schemeClr>
                </a:gs>
                <a:gs pos="100000">
                  <a:schemeClr val="bg2"/>
                </a:gs>
              </a:gsLst>
              <a:lin ang="0" scaled="1"/>
            </a:gradFill>
            <a:ln w="9525">
              <a:noFill/>
              <a:round/>
              <a:headEnd/>
              <a:tailEnd/>
            </a:ln>
          </p:spPr>
          <p:txBody>
            <a:bodyPr/>
            <a:lstStyle/>
            <a:p>
              <a:pPr>
                <a:defRPr/>
              </a:pPr>
              <a:endParaRPr lang="es-ES"/>
            </a:p>
          </p:txBody>
        </p:sp>
      </p:grpSp>
      <p:sp>
        <p:nvSpPr>
          <p:cNvPr id="142373" name="Rectangle 37"/>
          <p:cNvSpPr>
            <a:spLocks noGrp="1" noChangeArrowheads="1"/>
          </p:cNvSpPr>
          <p:nvPr>
            <p:ph type="title"/>
          </p:nvPr>
        </p:nvSpPr>
        <p:spPr bwMode="auto">
          <a:xfrm>
            <a:off x="457200" y="277813"/>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s-ES" smtClean="0"/>
              <a:t>Haga clic para cambiar el estilo de título	</a:t>
            </a:r>
          </a:p>
        </p:txBody>
      </p:sp>
      <p:sp>
        <p:nvSpPr>
          <p:cNvPr id="142374" name="Rectangle 38"/>
          <p:cNvSpPr>
            <a:spLocks noGrp="1" noChangeArrowheads="1"/>
          </p:cNvSpPr>
          <p:nvPr>
            <p:ph type="body" idx="1"/>
          </p:nvPr>
        </p:nvSpPr>
        <p:spPr bwMode="auto">
          <a:xfrm>
            <a:off x="457200" y="1600200"/>
            <a:ext cx="8229600" cy="4530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142375" name="Rectangle 39"/>
          <p:cNvSpPr>
            <a:spLocks noGrp="1" noChangeArrowheads="1"/>
          </p:cNvSpPr>
          <p:nvPr>
            <p:ph type="dt" sz="half" idx="2"/>
          </p:nvPr>
        </p:nvSpPr>
        <p:spPr bwMode="auto">
          <a:xfrm>
            <a:off x="457200" y="627856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i="0" smtClean="0">
                <a:latin typeface="+mn-lt"/>
              </a:defRPr>
            </a:lvl1pPr>
          </a:lstStyle>
          <a:p>
            <a:pPr>
              <a:defRPr/>
            </a:pPr>
            <a:endParaRPr lang="es-ES"/>
          </a:p>
        </p:txBody>
      </p:sp>
      <p:sp>
        <p:nvSpPr>
          <p:cNvPr id="142376" name="Rectangle 40"/>
          <p:cNvSpPr>
            <a:spLocks noGrp="1" noChangeArrowheads="1"/>
          </p:cNvSpPr>
          <p:nvPr>
            <p:ph type="ftr" sz="quarter" idx="3"/>
          </p:nvPr>
        </p:nvSpPr>
        <p:spPr bwMode="auto">
          <a:xfrm>
            <a:off x="3124200" y="6278563"/>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i="0" smtClean="0">
                <a:latin typeface="+mn-lt"/>
              </a:defRPr>
            </a:lvl1pPr>
          </a:lstStyle>
          <a:p>
            <a:pPr>
              <a:defRPr/>
            </a:pPr>
            <a:endParaRPr lang="es-ES"/>
          </a:p>
        </p:txBody>
      </p:sp>
      <p:sp>
        <p:nvSpPr>
          <p:cNvPr id="142377" name="Rectangle 41"/>
          <p:cNvSpPr>
            <a:spLocks noGrp="1" noChangeArrowheads="1"/>
          </p:cNvSpPr>
          <p:nvPr>
            <p:ph type="sldNum" sz="quarter" idx="4"/>
          </p:nvPr>
        </p:nvSpPr>
        <p:spPr bwMode="auto">
          <a:xfrm>
            <a:off x="6553200" y="627856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i="0" smtClean="0">
                <a:latin typeface="+mn-lt"/>
              </a:defRPr>
            </a:lvl1pPr>
          </a:lstStyle>
          <a:p>
            <a:pPr>
              <a:defRPr/>
            </a:pPr>
            <a:fld id="{0D757375-B4BA-4BB4-BD3E-EB95682C8C54}" type="slidenum">
              <a:rPr lang="es-ES"/>
              <a:pPr>
                <a:defRPr/>
              </a:pPr>
              <a:t>‹Nº›</a:t>
            </a:fld>
            <a:endParaRPr lang="es-ES"/>
          </a:p>
        </p:txBody>
      </p:sp>
    </p:spTree>
  </p:cSld>
  <p:clrMap bg1="dk2" tx1="lt1" bg2="dk1" tx2="lt2" accent1="accent1" accent2="accent2" accent3="accent3" accent4="accent4" accent5="accent5" accent6="accent6" hlink="hlink" folHlink="folHlink"/>
  <p:sldLayoutIdLst>
    <p:sldLayoutId id="2147483747"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Lst>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9pPr>
    </p:titleStyle>
    <p:bodyStyle>
      <a:lvl1pPr marL="342900" indent="-342900" algn="l" rtl="0" eaLnBrk="0" fontAlgn="base" hangingPunct="0">
        <a:spcBef>
          <a:spcPct val="20000"/>
        </a:spcBef>
        <a:spcAft>
          <a:spcPct val="0"/>
        </a:spcAft>
        <a:buClr>
          <a:schemeClr val="hlink"/>
        </a:buClr>
        <a:buSzPct val="65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SzPct val="65000"/>
        <a:buFont typeface="Wingdings" pitchFamily="2" charset="2"/>
        <a:buChar char="n"/>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accent2"/>
        </a:buClr>
        <a:buSzPct val="65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1"/>
        </a:buClr>
        <a:buSzPct val="65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smtClean="0"/>
              <a:t>Haga clic para cambiar el estilo de título	</a:t>
            </a:r>
          </a:p>
        </p:txBody>
      </p:sp>
      <p:sp>
        <p:nvSpPr>
          <p:cNvPr id="4099"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16486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i="0" smtClean="0"/>
            </a:lvl1pPr>
          </a:lstStyle>
          <a:p>
            <a:pPr>
              <a:defRPr/>
            </a:pPr>
            <a:endParaRPr lang="es-ES"/>
          </a:p>
        </p:txBody>
      </p:sp>
      <p:sp>
        <p:nvSpPr>
          <p:cNvPr id="16486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i="0" smtClean="0"/>
            </a:lvl1pPr>
          </a:lstStyle>
          <a:p>
            <a:pPr>
              <a:defRPr/>
            </a:pPr>
            <a:endParaRPr lang="es-ES"/>
          </a:p>
        </p:txBody>
      </p:sp>
      <p:sp>
        <p:nvSpPr>
          <p:cNvPr id="16487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i="0" smtClean="0"/>
            </a:lvl1pPr>
          </a:lstStyle>
          <a:p>
            <a:pPr>
              <a:defRPr/>
            </a:pPr>
            <a:fld id="{197ADA5B-971A-4F5E-8663-5125EE9FC279}" type="slidenum">
              <a:rPr lang="es-ES"/>
              <a:pPr>
                <a:defRPr/>
              </a:pPr>
              <a:t>‹Nº›</a:t>
            </a:fld>
            <a:endParaRPr lang="es-ES"/>
          </a:p>
        </p:txBody>
      </p:sp>
    </p:spTree>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9 Rectángulo"/>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7" name="6 Rectángulo"/>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1 Marcador de título"/>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4" name="3 Marcador de fecha"/>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pPr>
              <a:defRPr/>
            </a:pPr>
            <a:endParaRPr lang="es-ES"/>
          </a:p>
        </p:txBody>
      </p:sp>
      <p:sp>
        <p:nvSpPr>
          <p:cNvPr id="5" name="4 Marcador de pie de página"/>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pPr>
              <a:defRPr/>
            </a:pPr>
            <a:endParaRPr lang="es-ES"/>
          </a:p>
        </p:txBody>
      </p:sp>
      <p:sp>
        <p:nvSpPr>
          <p:cNvPr id="6" name="5 Marcador de número de diapositiva"/>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pPr>
              <a:defRPr/>
            </a:pPr>
            <a:fld id="{DE82CDD1-838D-4192-A50F-E17E7854EC41}" type="slidenum">
              <a:rPr lang="es-ES" smtClean="0"/>
              <a:pPr>
                <a:defRPr/>
              </a:pPr>
              <a:t>‹Nº›</a:t>
            </a:fld>
            <a:endParaRPr lang="es-ES"/>
          </a:p>
        </p:txBody>
      </p:sp>
    </p:spTree>
  </p:cSld>
  <p:clrMap bg1="lt1" tx1="dk1" bg2="lt2" tx2="dk2" accent1="accent1" accent2="accent2" accent3="accent3" accent4="accent4" accent5="accent5" accent6="accent6" hlink="hlink" folHlink="folHlink"/>
  <p:sldLayoutIdLst>
    <p:sldLayoutId id="2147483749" r:id="rId1"/>
    <p:sldLayoutId id="2147483750" r:id="rId2"/>
    <p:sldLayoutId id="2147483751" r:id="rId3"/>
    <p:sldLayoutId id="2147483752" r:id="rId4"/>
    <p:sldLayoutId id="2147483753" r:id="rId5"/>
    <p:sldLayoutId id="2147483754" r:id="rId6"/>
    <p:sldLayoutId id="2147483755" r:id="rId7"/>
    <p:sldLayoutId id="2147483756" r:id="rId8"/>
    <p:sldLayoutId id="2147483757" r:id="rId9"/>
    <p:sldLayoutId id="2147483758" r:id="rId10"/>
    <p:sldLayoutId id="2147483759" r:id="rId11"/>
  </p:sldLayoutIdLs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4.xml"/></Relationships>
</file>

<file path=ppt/slides/_rels/slide3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4.xml"/></Relationships>
</file>

<file path=ppt/slides/_rels/slide48.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37.jpeg"/><Relationship Id="rId4" Type="http://schemas.openxmlformats.org/officeDocument/2006/relationships/image" Target="../media/image36.jpeg"/></Relationships>
</file>

<file path=ppt/slides/_rels/slide58.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0.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2.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4.xml"/></Relationships>
</file>

<file path=ppt/slides/_rels/slide63.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5.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11560" y="3429000"/>
            <a:ext cx="8229600" cy="936104"/>
          </a:xfrm>
        </p:spPr>
        <p:txBody>
          <a:bodyPr>
            <a:normAutofit/>
          </a:bodyPr>
          <a:lstStyle/>
          <a:p>
            <a:pPr algn="r" eaLnBrk="1" hangingPunct="1">
              <a:defRPr/>
            </a:pPr>
            <a:r>
              <a:rPr lang="es-ES" sz="2400" b="0" dirty="0" smtClean="0">
                <a:solidFill>
                  <a:schemeClr val="hlink"/>
                </a:solidFill>
              </a:rPr>
              <a:t>DISTENSIBILIDAD VASCULAR</a:t>
            </a:r>
            <a:br>
              <a:rPr lang="es-ES" sz="2400" b="0" dirty="0" smtClean="0">
                <a:solidFill>
                  <a:schemeClr val="hlink"/>
                </a:solidFill>
              </a:rPr>
            </a:br>
            <a:r>
              <a:rPr lang="es-ES" sz="2400" b="0" dirty="0" smtClean="0">
                <a:solidFill>
                  <a:schemeClr val="hlink"/>
                </a:solidFill>
              </a:rPr>
              <a:t> Y FUNCIONES DE </a:t>
            </a:r>
            <a:r>
              <a:rPr lang="es-ES" sz="2400" b="0" i="1" dirty="0" smtClean="0">
                <a:solidFill>
                  <a:schemeClr val="hlink"/>
                </a:solidFill>
              </a:rPr>
              <a:t>LOS SISTEMAS ARTERIAL</a:t>
            </a:r>
            <a:r>
              <a:rPr lang="es-ES" sz="2400" b="0" dirty="0" smtClean="0">
                <a:solidFill>
                  <a:schemeClr val="hlink"/>
                </a:solidFill>
              </a:rPr>
              <a:t> Y </a:t>
            </a:r>
            <a:r>
              <a:rPr lang="es-ES" sz="2400" b="0" i="1" dirty="0" smtClean="0">
                <a:solidFill>
                  <a:schemeClr val="hlink"/>
                </a:solidFill>
              </a:rPr>
              <a:t>VENOSO</a:t>
            </a:r>
          </a:p>
        </p:txBody>
      </p:sp>
      <p:sp>
        <p:nvSpPr>
          <p:cNvPr id="8195" name="Text Box 4"/>
          <p:cNvSpPr txBox="1">
            <a:spLocks noChangeArrowheads="1"/>
          </p:cNvSpPr>
          <p:nvPr/>
        </p:nvSpPr>
        <p:spPr bwMode="auto">
          <a:xfrm>
            <a:off x="5056188" y="6256338"/>
            <a:ext cx="3692525" cy="366712"/>
          </a:xfrm>
          <a:prstGeom prst="rect">
            <a:avLst/>
          </a:prstGeom>
          <a:noFill/>
          <a:ln w="9525">
            <a:noFill/>
            <a:miter lim="800000"/>
            <a:headEnd/>
            <a:tailEnd/>
          </a:ln>
        </p:spPr>
        <p:txBody>
          <a:bodyPr>
            <a:spAutoFit/>
          </a:bodyPr>
          <a:lstStyle/>
          <a:p>
            <a:endParaRPr lang="es-ES"/>
          </a:p>
        </p:txBody>
      </p:sp>
      <p:sp>
        <p:nvSpPr>
          <p:cNvPr id="2053" name="Text Box 5"/>
          <p:cNvSpPr txBox="1">
            <a:spLocks noChangeArrowheads="1"/>
          </p:cNvSpPr>
          <p:nvPr/>
        </p:nvSpPr>
        <p:spPr bwMode="auto">
          <a:xfrm>
            <a:off x="467544" y="5445224"/>
            <a:ext cx="8425631" cy="1200329"/>
          </a:xfrm>
          <a:prstGeom prst="rect">
            <a:avLst/>
          </a:prstGeom>
          <a:noFill/>
          <a:ln w="9525">
            <a:noFill/>
            <a:miter lim="800000"/>
            <a:headEnd/>
            <a:tailEnd/>
          </a:ln>
          <a:effectLst/>
        </p:spPr>
        <p:txBody>
          <a:bodyPr wrap="square">
            <a:spAutoFit/>
          </a:bodyPr>
          <a:lstStyle/>
          <a:p>
            <a:pPr algn="r">
              <a:spcBef>
                <a:spcPct val="50000"/>
              </a:spcBef>
              <a:defRPr/>
            </a:pPr>
            <a:r>
              <a:rPr lang="es-ES" dirty="0" smtClean="0">
                <a:effectLst>
                  <a:outerShdw blurRad="38100" dist="38100" dir="2700000" algn="tl">
                    <a:srgbClr val="000000"/>
                  </a:outerShdw>
                </a:effectLst>
              </a:rPr>
              <a:t>Dr. Johnnathan Emanuel Molina</a:t>
            </a:r>
          </a:p>
          <a:p>
            <a:pPr algn="r">
              <a:spcBef>
                <a:spcPct val="50000"/>
              </a:spcBef>
              <a:defRPr/>
            </a:pPr>
            <a:r>
              <a:rPr lang="es-GT" dirty="0" smtClean="0">
                <a:effectLst>
                  <a:outerShdw blurRad="38100" dist="38100" dir="2700000" algn="tl">
                    <a:srgbClr val="000000"/>
                  </a:outerShdw>
                </a:effectLst>
              </a:rPr>
              <a:t>Médico y Cirujano</a:t>
            </a:r>
          </a:p>
          <a:p>
            <a:pPr algn="r">
              <a:spcBef>
                <a:spcPct val="50000"/>
              </a:spcBef>
              <a:defRPr/>
            </a:pPr>
            <a:r>
              <a:rPr lang="es-GT" dirty="0" smtClean="0">
                <a:effectLst>
                  <a:outerShdw blurRad="38100" dist="38100" dir="2700000" algn="tl">
                    <a:srgbClr val="000000"/>
                  </a:outerShdw>
                </a:effectLst>
              </a:rPr>
              <a:t>Universidad de San Carlos de Guatemala</a:t>
            </a:r>
            <a:endParaRPr lang="es-ES" dirty="0">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lstStyle/>
          <a:p>
            <a:endParaRPr lang="es-ES"/>
          </a:p>
        </p:txBody>
      </p:sp>
      <p:pic>
        <p:nvPicPr>
          <p:cNvPr id="269314" name="Picture 2" descr="C:\Users\Jonathan\Downloads\1456642_250344641814530_217422275_n.jpg"/>
          <p:cNvPicPr>
            <a:picLocks noChangeAspect="1" noChangeArrowheads="1"/>
          </p:cNvPicPr>
          <p:nvPr/>
        </p:nvPicPr>
        <p:blipFill>
          <a:blip r:embed="rId2" cstate="print"/>
          <a:srcRect/>
          <a:stretch>
            <a:fillRect/>
          </a:stretch>
        </p:blipFill>
        <p:spPr bwMode="auto">
          <a:xfrm>
            <a:off x="0" y="-1"/>
            <a:ext cx="9144000" cy="6837591"/>
          </a:xfrm>
          <a:prstGeom prst="rect">
            <a:avLst/>
          </a:prstGeom>
          <a:noFill/>
        </p:spPr>
      </p:pic>
      <p:sp>
        <p:nvSpPr>
          <p:cNvPr id="5" name="4 CuadroTexto"/>
          <p:cNvSpPr txBox="1"/>
          <p:nvPr/>
        </p:nvSpPr>
        <p:spPr>
          <a:xfrm>
            <a:off x="6804248" y="5877272"/>
            <a:ext cx="1673856" cy="461665"/>
          </a:xfrm>
          <a:prstGeom prst="rect">
            <a:avLst/>
          </a:prstGeom>
          <a:noFill/>
        </p:spPr>
        <p:txBody>
          <a:bodyPr wrap="none" rtlCol="0">
            <a:spAutoFit/>
          </a:bodyPr>
          <a:lstStyle/>
          <a:p>
            <a:r>
              <a:rPr lang="es-GT" sz="2400" dirty="0" smtClean="0">
                <a:solidFill>
                  <a:schemeClr val="bg1"/>
                </a:solidFill>
              </a:rPr>
              <a:t>Belleza…!!</a:t>
            </a:r>
            <a:endParaRPr lang="es-ES" sz="2400" dirty="0">
              <a:solidFill>
                <a:schemeClr val="bg1"/>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5106" name="Picture 2"/>
          <p:cNvPicPr>
            <a:picLocks noChangeAspect="1" noChangeArrowheads="1"/>
          </p:cNvPicPr>
          <p:nvPr/>
        </p:nvPicPr>
        <p:blipFill>
          <a:blip r:embed="rId2" cstate="print"/>
          <a:srcRect l="28498" t="18329" r="29722" b="15719"/>
          <a:stretch>
            <a:fillRect/>
          </a:stretch>
        </p:blipFill>
        <p:spPr bwMode="auto">
          <a:xfrm>
            <a:off x="683568" y="78827"/>
            <a:ext cx="7632848" cy="579844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4 CuadroTexto"/>
          <p:cNvSpPr txBox="1"/>
          <p:nvPr/>
        </p:nvSpPr>
        <p:spPr>
          <a:xfrm>
            <a:off x="2195736" y="6011996"/>
            <a:ext cx="5328592" cy="369332"/>
          </a:xfrm>
          <a:prstGeom prst="rect">
            <a:avLst/>
          </a:prstGeom>
          <a:noFill/>
        </p:spPr>
        <p:txBody>
          <a:bodyPr wrap="square" rtlCol="0">
            <a:spAutoFit/>
          </a:bodyPr>
          <a:lstStyle/>
          <a:p>
            <a:r>
              <a:rPr lang="es-GT" dirty="0" smtClean="0"/>
              <a:t>Presión de pulso en la aorta ascendente…</a:t>
            </a:r>
            <a:endParaRPr lang="es-E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lstStyle/>
          <a:p>
            <a:endParaRPr lang="es-ES"/>
          </a:p>
        </p:txBody>
      </p:sp>
      <p:pic>
        <p:nvPicPr>
          <p:cNvPr id="176130" name="Picture 2"/>
          <p:cNvPicPr>
            <a:picLocks noChangeAspect="1" noChangeArrowheads="1"/>
          </p:cNvPicPr>
          <p:nvPr/>
        </p:nvPicPr>
        <p:blipFill>
          <a:blip r:embed="rId2" cstate="print"/>
          <a:srcRect l="21857" t="15375" r="23907" b="14735"/>
          <a:stretch>
            <a:fillRect/>
          </a:stretch>
        </p:blipFill>
        <p:spPr bwMode="auto">
          <a:xfrm>
            <a:off x="395536" y="332656"/>
            <a:ext cx="8352928" cy="605161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lstStyle/>
          <a:p>
            <a:endParaRPr lang="es-ES"/>
          </a:p>
        </p:txBody>
      </p:sp>
      <p:pic>
        <p:nvPicPr>
          <p:cNvPr id="177154" name="Picture 2"/>
          <p:cNvPicPr>
            <a:picLocks noChangeAspect="1" noChangeArrowheads="1"/>
          </p:cNvPicPr>
          <p:nvPr/>
        </p:nvPicPr>
        <p:blipFill>
          <a:blip r:embed="rId2" cstate="print"/>
          <a:srcRect l="24070" t="18329" r="23081" b="15719"/>
          <a:stretch>
            <a:fillRect/>
          </a:stretch>
        </p:blipFill>
        <p:spPr bwMode="auto">
          <a:xfrm>
            <a:off x="0" y="58472"/>
            <a:ext cx="9108504" cy="679952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4 CuadroTexto"/>
          <p:cNvSpPr txBox="1"/>
          <p:nvPr/>
        </p:nvSpPr>
        <p:spPr>
          <a:xfrm>
            <a:off x="31135" y="107340"/>
            <a:ext cx="4108817" cy="369332"/>
          </a:xfrm>
          <a:prstGeom prst="rect">
            <a:avLst/>
          </a:prstGeom>
          <a:noFill/>
        </p:spPr>
        <p:txBody>
          <a:bodyPr wrap="none" rtlCol="0">
            <a:spAutoFit/>
          </a:bodyPr>
          <a:lstStyle/>
          <a:p>
            <a:r>
              <a:rPr lang="es-GT" dirty="0" smtClean="0">
                <a:solidFill>
                  <a:srgbClr val="000000"/>
                </a:solidFill>
              </a:rPr>
              <a:t>¿Cómo están las Presiones de Pulso?</a:t>
            </a:r>
            <a:endParaRPr lang="es-ES" dirty="0">
              <a:solidFill>
                <a:srgbClr val="000000"/>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Rectangle 3"/>
          <p:cNvSpPr>
            <a:spLocks noGrp="1" noChangeArrowheads="1"/>
          </p:cNvSpPr>
          <p:nvPr>
            <p:ph idx="1"/>
          </p:nvPr>
        </p:nvSpPr>
        <p:spPr>
          <a:xfrm>
            <a:off x="395536" y="1844824"/>
            <a:ext cx="8497639" cy="4176762"/>
          </a:xfrm>
        </p:spPr>
        <p:txBody>
          <a:bodyPr>
            <a:normAutofit/>
          </a:bodyPr>
          <a:lstStyle/>
          <a:p>
            <a:pPr marL="609600" indent="-609600" algn="just" eaLnBrk="1" hangingPunct="1">
              <a:lnSpc>
                <a:spcPct val="80000"/>
              </a:lnSpc>
              <a:buFont typeface="Wingdings" pitchFamily="2" charset="2"/>
              <a:buNone/>
              <a:defRPr/>
            </a:pPr>
            <a:r>
              <a:rPr lang="es-ES" sz="1800" dirty="0" smtClean="0"/>
              <a:t>   </a:t>
            </a:r>
            <a:r>
              <a:rPr lang="es-ES" sz="1800" i="1" dirty="0" smtClean="0"/>
              <a:t>Los pulsos de presión</a:t>
            </a:r>
            <a:r>
              <a:rPr lang="es-ES" sz="1800" dirty="0" smtClean="0"/>
              <a:t> se amortiguan en los vasos de menor calibre </a:t>
            </a:r>
          </a:p>
          <a:p>
            <a:pPr marL="609600" indent="-609600" algn="just" eaLnBrk="1" hangingPunct="1">
              <a:lnSpc>
                <a:spcPct val="80000"/>
              </a:lnSpc>
              <a:buFont typeface="Wingdings" pitchFamily="2" charset="2"/>
              <a:buNone/>
              <a:defRPr/>
            </a:pPr>
            <a:endParaRPr lang="es-ES" sz="1800" dirty="0" smtClean="0"/>
          </a:p>
          <a:p>
            <a:pPr marL="609600" indent="-609600" algn="just" eaLnBrk="1" hangingPunct="1">
              <a:lnSpc>
                <a:spcPct val="80000"/>
              </a:lnSpc>
              <a:buFont typeface="Wingdings" pitchFamily="2" charset="2"/>
              <a:buNone/>
              <a:defRPr/>
            </a:pPr>
            <a:r>
              <a:rPr lang="es-ES" sz="1800" dirty="0" smtClean="0"/>
              <a:t>  </a:t>
            </a:r>
            <a:r>
              <a:rPr lang="es-ES" sz="1800" i="1" dirty="0" smtClean="0"/>
              <a:t>La presión de las pulsaciones en la aorta</a:t>
            </a:r>
            <a:r>
              <a:rPr lang="es-ES" sz="1800" dirty="0" smtClean="0"/>
              <a:t> va disminuyendo progresivamente (se va amortiguando) por: </a:t>
            </a:r>
          </a:p>
          <a:p>
            <a:pPr marL="609600" indent="-609600" algn="just" eaLnBrk="1" hangingPunct="1">
              <a:lnSpc>
                <a:spcPct val="80000"/>
              </a:lnSpc>
              <a:buFont typeface="Wingdings" pitchFamily="2" charset="2"/>
              <a:buNone/>
              <a:defRPr/>
            </a:pPr>
            <a:endParaRPr lang="es-ES" sz="1800" dirty="0" smtClean="0"/>
          </a:p>
          <a:p>
            <a:pPr marL="609600" indent="-609600" algn="just" eaLnBrk="1" hangingPunct="1">
              <a:lnSpc>
                <a:spcPct val="80000"/>
              </a:lnSpc>
              <a:buFont typeface="Wingdings" pitchFamily="2" charset="2"/>
              <a:buAutoNum type="arabicPeriod"/>
              <a:defRPr/>
            </a:pPr>
            <a:r>
              <a:rPr lang="es-ES" sz="1800" i="1" dirty="0" smtClean="0"/>
              <a:t>La resistencia al movimiento de la sangre por los vasos </a:t>
            </a:r>
          </a:p>
          <a:p>
            <a:pPr marL="609600" indent="-609600" algn="just" eaLnBrk="1" hangingPunct="1">
              <a:lnSpc>
                <a:spcPct val="80000"/>
              </a:lnSpc>
              <a:buFont typeface="Wingdings" pitchFamily="2" charset="2"/>
              <a:buAutoNum type="arabicPeriod"/>
              <a:defRPr/>
            </a:pPr>
            <a:r>
              <a:rPr lang="es-ES" sz="1800" i="1" dirty="0" smtClean="0"/>
              <a:t>La capacitancia de los vasos  </a:t>
            </a:r>
          </a:p>
          <a:p>
            <a:pPr marL="609600" indent="-609600" algn="ctr" eaLnBrk="1" hangingPunct="1">
              <a:lnSpc>
                <a:spcPct val="80000"/>
              </a:lnSpc>
              <a:buFont typeface="Wingdings" pitchFamily="2" charset="2"/>
              <a:buNone/>
              <a:defRPr/>
            </a:pPr>
            <a:endParaRPr lang="es-ES" sz="1800" b="1" i="1" dirty="0" smtClean="0"/>
          </a:p>
          <a:p>
            <a:pPr marL="609600" indent="-609600" algn="ctr" eaLnBrk="1" hangingPunct="1">
              <a:lnSpc>
                <a:spcPct val="80000"/>
              </a:lnSpc>
              <a:buFont typeface="Wingdings" pitchFamily="2" charset="2"/>
              <a:buNone/>
              <a:defRPr/>
            </a:pPr>
            <a:r>
              <a:rPr lang="es-ES" sz="1800" b="1" i="1" dirty="0" smtClean="0"/>
              <a:t>      </a:t>
            </a:r>
            <a:r>
              <a:rPr lang="es-GT" sz="1800" b="1" i="1" dirty="0" smtClean="0"/>
              <a:t>Amortiguación ∞ R x C</a:t>
            </a:r>
            <a:endParaRPr lang="es-ES" sz="1800" b="1" i="1" dirty="0" smtClean="0"/>
          </a:p>
          <a:p>
            <a:pPr marL="609600" indent="-609600" algn="just" eaLnBrk="1" hangingPunct="1">
              <a:lnSpc>
                <a:spcPct val="80000"/>
              </a:lnSpc>
              <a:buFont typeface="Wingdings" pitchFamily="2" charset="2"/>
              <a:buNone/>
              <a:defRPr/>
            </a:pPr>
            <a:r>
              <a:rPr lang="es-ES" sz="1800" b="1" dirty="0" smtClean="0"/>
              <a:t>   </a:t>
            </a:r>
          </a:p>
        </p:txBody>
      </p:sp>
      <p:sp>
        <p:nvSpPr>
          <p:cNvPr id="4" name="3 CuadroTexto"/>
          <p:cNvSpPr txBox="1"/>
          <p:nvPr/>
        </p:nvSpPr>
        <p:spPr>
          <a:xfrm>
            <a:off x="467544" y="476672"/>
            <a:ext cx="7344816" cy="523220"/>
          </a:xfrm>
          <a:prstGeom prst="rect">
            <a:avLst/>
          </a:prstGeom>
          <a:noFill/>
        </p:spPr>
        <p:txBody>
          <a:bodyPr wrap="square" rtlCol="0">
            <a:spAutoFit/>
          </a:bodyPr>
          <a:lstStyle/>
          <a:p>
            <a:pPr algn="l"/>
            <a:r>
              <a:rPr lang="es-GT" sz="2800" dirty="0" smtClean="0">
                <a:solidFill>
                  <a:srgbClr val="FFFF00"/>
                </a:solidFill>
              </a:rPr>
              <a:t>Amortiguación… </a:t>
            </a:r>
            <a:endParaRPr lang="es-ES" sz="2800" dirty="0">
              <a:solidFill>
                <a:srgbClr val="FFFF00"/>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lstStyle/>
          <a:p>
            <a:endParaRPr lang="es-ES"/>
          </a:p>
        </p:txBody>
      </p:sp>
      <p:pic>
        <p:nvPicPr>
          <p:cNvPr id="178178" name="Picture 2"/>
          <p:cNvPicPr>
            <a:picLocks noChangeAspect="1" noChangeArrowheads="1"/>
          </p:cNvPicPr>
          <p:nvPr/>
        </p:nvPicPr>
        <p:blipFill>
          <a:blip r:embed="rId2" cstate="print"/>
          <a:srcRect l="34032" t="17344" r="34422" b="17688"/>
          <a:stretch>
            <a:fillRect/>
          </a:stretch>
        </p:blipFill>
        <p:spPr bwMode="auto">
          <a:xfrm>
            <a:off x="1187624" y="260648"/>
            <a:ext cx="6768752" cy="642008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1427" name="Rectangle 3"/>
          <p:cNvSpPr>
            <a:spLocks noChangeArrowheads="1"/>
          </p:cNvSpPr>
          <p:nvPr/>
        </p:nvSpPr>
        <p:spPr bwMode="auto">
          <a:xfrm>
            <a:off x="539750" y="188913"/>
            <a:ext cx="8353425" cy="647700"/>
          </a:xfrm>
          <a:prstGeom prst="rect">
            <a:avLst/>
          </a:prstGeom>
          <a:noFill/>
          <a:ln w="9525">
            <a:solidFill>
              <a:srgbClr val="FF0066"/>
            </a:solidFill>
            <a:miter lim="800000"/>
            <a:headEnd/>
            <a:tailEnd/>
          </a:ln>
          <a:effectLst/>
        </p:spPr>
        <p:txBody>
          <a:bodyPr wrap="none" anchor="ctr"/>
          <a:lstStyle/>
          <a:p>
            <a:pPr>
              <a:defRPr/>
            </a:pPr>
            <a:r>
              <a:rPr lang="es-MX" sz="1600" b="1" i="0">
                <a:effectLst>
                  <a:outerShdw blurRad="38100" dist="38100" dir="2700000" algn="tl">
                    <a:srgbClr val="C0C0C0"/>
                  </a:outerShdw>
                </a:effectLst>
                <a:latin typeface="Tahoma" pitchFamily="34" charset="0"/>
              </a:rPr>
              <a:t>Fases progresivas de la transmisión de </a:t>
            </a:r>
            <a:r>
              <a:rPr lang="es-MX" sz="1600" b="1" u="sng">
                <a:effectLst>
                  <a:outerShdw blurRad="38100" dist="38100" dir="2700000" algn="tl">
                    <a:srgbClr val="C0C0C0"/>
                  </a:outerShdw>
                </a:effectLst>
                <a:latin typeface="Tahoma" pitchFamily="34" charset="0"/>
              </a:rPr>
              <a:t>la presión de pulso</a:t>
            </a:r>
            <a:r>
              <a:rPr lang="es-MX" sz="1600" b="1" i="0">
                <a:effectLst>
                  <a:outerShdw blurRad="38100" dist="38100" dir="2700000" algn="tl">
                    <a:srgbClr val="C0C0C0"/>
                  </a:outerShdw>
                </a:effectLst>
                <a:latin typeface="Tahoma" pitchFamily="34" charset="0"/>
              </a:rPr>
              <a:t> a lo largo de la aorta</a:t>
            </a:r>
            <a:r>
              <a:rPr lang="es-MX" i="0">
                <a:latin typeface="Tahoma" pitchFamily="34" charset="0"/>
              </a:rPr>
              <a:t>.</a:t>
            </a:r>
            <a:endParaRPr lang="es-ES" i="0">
              <a:latin typeface="Tahoma" pitchFamily="34" charset="0"/>
            </a:endParaRPr>
          </a:p>
        </p:txBody>
      </p:sp>
      <p:pic>
        <p:nvPicPr>
          <p:cNvPr id="26628" name="Picture 4"/>
          <p:cNvPicPr>
            <a:picLocks noChangeAspect="1" noChangeArrowheads="1"/>
          </p:cNvPicPr>
          <p:nvPr/>
        </p:nvPicPr>
        <p:blipFill>
          <a:blip r:embed="rId3" cstate="print"/>
          <a:srcRect l="31265" t="17344" r="32208" b="17688"/>
          <a:stretch>
            <a:fillRect/>
          </a:stretch>
        </p:blipFill>
        <p:spPr bwMode="auto">
          <a:xfrm>
            <a:off x="611560" y="1124744"/>
            <a:ext cx="7848872" cy="525658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cstate="print"/>
          <a:srcRect l="24070" t="18329" r="23081" b="15719"/>
          <a:stretch>
            <a:fillRect/>
          </a:stretch>
        </p:blipFill>
        <p:spPr bwMode="auto">
          <a:xfrm>
            <a:off x="35496" y="0"/>
            <a:ext cx="9108504" cy="679952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 name="1 CuadroTexto"/>
          <p:cNvSpPr txBox="1"/>
          <p:nvPr/>
        </p:nvSpPr>
        <p:spPr>
          <a:xfrm>
            <a:off x="1691680" y="6488668"/>
            <a:ext cx="6378670" cy="369332"/>
          </a:xfrm>
          <a:prstGeom prst="rect">
            <a:avLst/>
          </a:prstGeom>
          <a:noFill/>
        </p:spPr>
        <p:txBody>
          <a:bodyPr wrap="none" rtlCol="0">
            <a:spAutoFit/>
          </a:bodyPr>
          <a:lstStyle/>
          <a:p>
            <a:r>
              <a:rPr lang="es-GT" dirty="0" smtClean="0">
                <a:solidFill>
                  <a:srgbClr val="FF0000"/>
                </a:solidFill>
              </a:rPr>
              <a:t>“ojo” desinflo el esfigmomanómetro y aún podría escucharse</a:t>
            </a:r>
            <a:endParaRPr lang="es-ES" dirty="0">
              <a:solidFill>
                <a:srgbClr val="FF0000"/>
              </a:solidFill>
            </a:endParaRPr>
          </a:p>
        </p:txBody>
      </p:sp>
      <p:cxnSp>
        <p:nvCxnSpPr>
          <p:cNvPr id="4" name="3 Conector recto"/>
          <p:cNvCxnSpPr/>
          <p:nvPr/>
        </p:nvCxnSpPr>
        <p:spPr bwMode="auto">
          <a:xfrm>
            <a:off x="3635896" y="4797152"/>
            <a:ext cx="5220072" cy="0"/>
          </a:xfrm>
          <a:prstGeom prst="line">
            <a:avLst/>
          </a:prstGeom>
          <a:ln>
            <a:solidFill>
              <a:srgbClr val="002060"/>
            </a:solidFill>
            <a:prstDash val="dash"/>
            <a:headEnd type="none" w="med" len="med"/>
            <a:tailEnd type="none" w="med" len="med"/>
          </a:ln>
        </p:spPr>
        <p:style>
          <a:lnRef idx="3">
            <a:schemeClr val="dk1"/>
          </a:lnRef>
          <a:fillRef idx="0">
            <a:schemeClr val="dk1"/>
          </a:fillRef>
          <a:effectRef idx="2">
            <a:schemeClr val="dk1"/>
          </a:effectRef>
          <a:fontRef idx="minor">
            <a:schemeClr val="tx1"/>
          </a:fontRef>
        </p:style>
      </p:cxnSp>
      <p:sp>
        <p:nvSpPr>
          <p:cNvPr id="6" name="5 CuadroTexto"/>
          <p:cNvSpPr txBox="1"/>
          <p:nvPr/>
        </p:nvSpPr>
        <p:spPr>
          <a:xfrm>
            <a:off x="467544" y="5157192"/>
            <a:ext cx="3227165" cy="338554"/>
          </a:xfrm>
          <a:prstGeom prst="rect">
            <a:avLst/>
          </a:prstGeom>
          <a:noFill/>
          <a:ln>
            <a:solidFill>
              <a:srgbClr val="000099"/>
            </a:solidFill>
          </a:ln>
        </p:spPr>
        <p:txBody>
          <a:bodyPr wrap="none" rtlCol="0">
            <a:spAutoFit/>
          </a:bodyPr>
          <a:lstStyle/>
          <a:p>
            <a:r>
              <a:rPr lang="es-GT" sz="1600" dirty="0" smtClean="0">
                <a:solidFill>
                  <a:srgbClr val="002060"/>
                </a:solidFill>
              </a:rPr>
              <a:t>“Presión diferencial muy elevada”</a:t>
            </a:r>
            <a:endParaRPr lang="es-ES" sz="1600" dirty="0">
              <a:solidFill>
                <a:srgbClr val="002060"/>
              </a:solidFill>
            </a:endParaRPr>
          </a:p>
        </p:txBody>
      </p:sp>
      <p:sp>
        <p:nvSpPr>
          <p:cNvPr id="7" name="6 Abrir llave"/>
          <p:cNvSpPr/>
          <p:nvPr/>
        </p:nvSpPr>
        <p:spPr bwMode="auto">
          <a:xfrm>
            <a:off x="3707904" y="3140968"/>
            <a:ext cx="288032" cy="2592288"/>
          </a:xfrm>
          <a:prstGeom prst="leftBrace">
            <a:avLst>
              <a:gd name="adj1" fmla="val 8333"/>
              <a:gd name="adj2" fmla="val 87170"/>
            </a:avLst>
          </a:prstGeom>
          <a:ln>
            <a:solidFill>
              <a:srgbClr val="000099"/>
            </a:solidFill>
            <a:headEnd type="none" w="med" len="med"/>
            <a:tailEnd type="none" w="med" len="med"/>
          </a:ln>
        </p:spPr>
        <p:style>
          <a:lnRef idx="1">
            <a:schemeClr val="dk1"/>
          </a:lnRef>
          <a:fillRef idx="0">
            <a:schemeClr val="dk1"/>
          </a:fillRef>
          <a:effectRef idx="0">
            <a:schemeClr val="dk1"/>
          </a:effectRef>
          <a:fontRef idx="minor">
            <a:schemeClr val="tx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s-ES" sz="1800" b="0" i="1"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9202" name="Picture 2"/>
          <p:cNvPicPr>
            <a:picLocks noChangeAspect="1" noChangeArrowheads="1"/>
          </p:cNvPicPr>
          <p:nvPr/>
        </p:nvPicPr>
        <p:blipFill>
          <a:blip r:embed="rId2" cstate="print"/>
          <a:srcRect l="41227" t="43615" r="37743" b="18274"/>
          <a:stretch>
            <a:fillRect/>
          </a:stretch>
        </p:blipFill>
        <p:spPr bwMode="auto">
          <a:xfrm>
            <a:off x="1475656" y="3789040"/>
            <a:ext cx="6588224" cy="306896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 name="Picture 2"/>
          <p:cNvPicPr>
            <a:picLocks noChangeAspect="1" noChangeArrowheads="1"/>
          </p:cNvPicPr>
          <p:nvPr/>
        </p:nvPicPr>
        <p:blipFill>
          <a:blip r:embed="rId2" cstate="print"/>
          <a:srcRect l="41227" t="17344" r="37743" b="56468"/>
          <a:stretch>
            <a:fillRect/>
          </a:stretch>
        </p:blipFill>
        <p:spPr bwMode="auto">
          <a:xfrm>
            <a:off x="1115616" y="0"/>
            <a:ext cx="7308304" cy="371481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srcRect l="24542" t="17516" r="24542" b="17516"/>
          <a:stretch>
            <a:fillRect/>
          </a:stretch>
        </p:blipFill>
        <p:spPr bwMode="auto">
          <a:xfrm>
            <a:off x="0" y="0"/>
            <a:ext cx="9144000" cy="6858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2 CuadroTexto"/>
          <p:cNvSpPr txBox="1"/>
          <p:nvPr/>
        </p:nvSpPr>
        <p:spPr>
          <a:xfrm>
            <a:off x="1691680" y="0"/>
            <a:ext cx="7126695" cy="1754326"/>
          </a:xfrm>
          <a:prstGeom prst="rect">
            <a:avLst/>
          </a:prstGeom>
          <a:noFill/>
        </p:spPr>
        <p:txBody>
          <a:bodyPr wrap="none" rtlCol="0">
            <a:spAutoFit/>
          </a:bodyPr>
          <a:lstStyle/>
          <a:p>
            <a:r>
              <a:rPr lang="es-GT" dirty="0" smtClean="0"/>
              <a:t>A mayor frecuencia cardíaca la proporción 60/40 de diástole/sístole </a:t>
            </a:r>
          </a:p>
          <a:p>
            <a:r>
              <a:rPr lang="es-GT" dirty="0" smtClean="0"/>
              <a:t>disminuye por lo que la P.A.M. no es </a:t>
            </a:r>
            <a:r>
              <a:rPr lang="es-GT" u="sng" dirty="0" smtClean="0"/>
              <a:t>2PAD + PAS</a:t>
            </a:r>
          </a:p>
          <a:p>
            <a:r>
              <a:rPr lang="es-GT" dirty="0"/>
              <a:t> </a:t>
            </a:r>
            <a:r>
              <a:rPr lang="es-GT" dirty="0" smtClean="0"/>
              <a:t>                                                              3</a:t>
            </a:r>
          </a:p>
          <a:p>
            <a:r>
              <a:rPr lang="es-GT" dirty="0" smtClean="0"/>
              <a:t>Sino se aproxima a la media de ambas, </a:t>
            </a:r>
            <a:r>
              <a:rPr lang="es-GT" u="sng" dirty="0" smtClean="0"/>
              <a:t>PAD + PAS</a:t>
            </a:r>
          </a:p>
          <a:p>
            <a:r>
              <a:rPr lang="es-GT" dirty="0"/>
              <a:t> </a:t>
            </a:r>
            <a:r>
              <a:rPr lang="es-GT" dirty="0" smtClean="0"/>
              <a:t>                                                               2</a:t>
            </a:r>
          </a:p>
          <a:p>
            <a:r>
              <a:rPr lang="es-GT" dirty="0"/>
              <a:t> </a:t>
            </a:r>
            <a:r>
              <a:rPr lang="es-GT" dirty="0" smtClean="0"/>
              <a:t>                                                         </a:t>
            </a:r>
            <a:endParaRPr lang="es-E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lstStyle/>
          <a:p>
            <a:endParaRPr lang="es-ES" dirty="0"/>
          </a:p>
        </p:txBody>
      </p:sp>
      <p:pic>
        <p:nvPicPr>
          <p:cNvPr id="256001" name="Picture 1" descr="C:\Users\Jonathan\Downloads\10376322_10152412600096605_2747942277188187506_n.jpg"/>
          <p:cNvPicPr>
            <a:picLocks noChangeAspect="1" noChangeArrowheads="1"/>
          </p:cNvPicPr>
          <p:nvPr/>
        </p:nvPicPr>
        <p:blipFill>
          <a:blip r:embed="rId2" cstate="print"/>
          <a:srcRect/>
          <a:stretch>
            <a:fillRect/>
          </a:stretch>
        </p:blipFill>
        <p:spPr bwMode="auto">
          <a:xfrm>
            <a:off x="0" y="-105688"/>
            <a:ext cx="9144000" cy="6963688"/>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3"/>
          <p:cNvSpPr>
            <a:spLocks noGrp="1" noChangeArrowheads="1"/>
          </p:cNvSpPr>
          <p:nvPr>
            <p:ph idx="1"/>
          </p:nvPr>
        </p:nvSpPr>
        <p:spPr>
          <a:xfrm>
            <a:off x="457200" y="1700808"/>
            <a:ext cx="8435280" cy="4430117"/>
          </a:xfrm>
        </p:spPr>
        <p:txBody>
          <a:bodyPr>
            <a:normAutofit lnSpcReduction="10000"/>
          </a:bodyPr>
          <a:lstStyle/>
          <a:p>
            <a:pPr algn="just">
              <a:defRPr/>
            </a:pPr>
            <a:r>
              <a:rPr lang="es-ES" sz="1600" dirty="0" smtClean="0"/>
              <a:t>Bomba venosa</a:t>
            </a:r>
          </a:p>
          <a:p>
            <a:pPr algn="just">
              <a:lnSpc>
                <a:spcPct val="80000"/>
              </a:lnSpc>
              <a:buNone/>
              <a:defRPr/>
            </a:pPr>
            <a:endParaRPr lang="es-ES" sz="1600" dirty="0" smtClean="0"/>
          </a:p>
          <a:p>
            <a:pPr algn="just">
              <a:lnSpc>
                <a:spcPct val="80000"/>
              </a:lnSpc>
              <a:buNone/>
              <a:defRPr/>
            </a:pPr>
            <a:r>
              <a:rPr lang="es-ES" sz="1600" u="sng" dirty="0" smtClean="0"/>
              <a:t>Presiones venosas</a:t>
            </a:r>
          </a:p>
          <a:p>
            <a:pPr algn="just">
              <a:lnSpc>
                <a:spcPct val="80000"/>
              </a:lnSpc>
              <a:buNone/>
              <a:defRPr/>
            </a:pPr>
            <a:r>
              <a:rPr lang="es-ES" sz="1600" dirty="0" smtClean="0"/>
              <a:t>Relación con la presión auricular derecha - PVC -  presiones venosas periféricas.</a:t>
            </a:r>
          </a:p>
          <a:p>
            <a:pPr algn="just">
              <a:lnSpc>
                <a:spcPct val="80000"/>
              </a:lnSpc>
              <a:buNone/>
              <a:defRPr/>
            </a:pPr>
            <a:endParaRPr lang="es-GT" sz="1600" dirty="0" smtClean="0"/>
          </a:p>
          <a:p>
            <a:pPr algn="ctr">
              <a:lnSpc>
                <a:spcPct val="80000"/>
              </a:lnSpc>
              <a:buNone/>
              <a:defRPr/>
            </a:pPr>
            <a:r>
              <a:rPr lang="es-ES" sz="1600" i="1" dirty="0" smtClean="0"/>
              <a:t>Como la sangre se desplaza hasta la aurícula derecha, cualquier factor que altere la presión en la aurícula derecha suele modificar la presión venosa  en cualquier parte del cuerpo. </a:t>
            </a:r>
          </a:p>
          <a:p>
            <a:pPr algn="ctr">
              <a:lnSpc>
                <a:spcPct val="80000"/>
              </a:lnSpc>
              <a:buNone/>
              <a:defRPr/>
            </a:pPr>
            <a:endParaRPr lang="es-GT" sz="1600" i="1" dirty="0" smtClean="0"/>
          </a:p>
          <a:p>
            <a:pPr algn="ctr">
              <a:lnSpc>
                <a:spcPct val="80000"/>
              </a:lnSpc>
              <a:buNone/>
              <a:defRPr/>
            </a:pPr>
            <a:r>
              <a:rPr lang="es-ES" sz="1600" dirty="0" smtClean="0"/>
              <a:t>“La presión auricular derecha está regulada por: 1.-Capacidad del corazón para bombear la sangre alojada en la aurícula derecha y 2.-Tendencia de la sangre a volver a la aurícula derecha”</a:t>
            </a:r>
            <a:endParaRPr lang="es-ES" sz="1600" i="1" dirty="0" smtClean="0"/>
          </a:p>
          <a:p>
            <a:pPr algn="just">
              <a:lnSpc>
                <a:spcPct val="80000"/>
              </a:lnSpc>
              <a:buNone/>
              <a:defRPr/>
            </a:pPr>
            <a:endParaRPr lang="es-GT" sz="1600" dirty="0" smtClean="0"/>
          </a:p>
          <a:p>
            <a:pPr algn="ctr">
              <a:buNone/>
              <a:defRPr/>
            </a:pPr>
            <a:r>
              <a:rPr lang="es-ES" sz="1600" b="1" i="1" dirty="0" smtClean="0"/>
              <a:t>Aurícula Derecha:	0 </a:t>
            </a:r>
            <a:r>
              <a:rPr lang="es-ES" sz="1600" b="1" i="1" dirty="0" err="1" smtClean="0"/>
              <a:t>mmHg</a:t>
            </a:r>
            <a:endParaRPr lang="es-ES" sz="1600" b="1" i="1" dirty="0" smtClean="0"/>
          </a:p>
          <a:p>
            <a:pPr algn="just">
              <a:buNone/>
              <a:defRPr/>
            </a:pPr>
            <a:endParaRPr lang="es-ES" sz="1600" i="1" dirty="0" smtClean="0"/>
          </a:p>
          <a:p>
            <a:pPr algn="just">
              <a:buNone/>
              <a:defRPr/>
            </a:pPr>
            <a:r>
              <a:rPr lang="es-ES" sz="1600" i="1" dirty="0" smtClean="0"/>
              <a:t>puede elevarse hasta 20 a 30 </a:t>
            </a:r>
            <a:r>
              <a:rPr lang="es-ES" sz="1600" i="1" dirty="0" err="1" smtClean="0"/>
              <a:t>mmHg</a:t>
            </a:r>
            <a:r>
              <a:rPr lang="es-ES" sz="1600" i="1" dirty="0" smtClean="0"/>
              <a:t> en circunstancias anormales;	ej. ICC o transfusión masiva.</a:t>
            </a:r>
          </a:p>
          <a:p>
            <a:pPr algn="just">
              <a:buNone/>
              <a:defRPr/>
            </a:pPr>
            <a:endParaRPr lang="es-ES" sz="1600" i="1" dirty="0" smtClean="0"/>
          </a:p>
          <a:p>
            <a:pPr algn="just">
              <a:buNone/>
              <a:defRPr/>
            </a:pPr>
            <a:r>
              <a:rPr lang="es-GT" sz="1600" i="1" u="sng" dirty="0" smtClean="0"/>
              <a:t>Aumenta el Retorno Venoso:</a:t>
            </a:r>
          </a:p>
          <a:p>
            <a:pPr algn="just">
              <a:buNone/>
              <a:defRPr/>
            </a:pPr>
            <a:r>
              <a:rPr lang="es-GT" sz="1600" i="1" dirty="0" smtClean="0"/>
              <a:t>1)Aumento del volumen circulante</a:t>
            </a:r>
          </a:p>
          <a:p>
            <a:pPr algn="just">
              <a:buNone/>
              <a:defRPr/>
            </a:pPr>
            <a:r>
              <a:rPr lang="es-GT" sz="1600" i="1" dirty="0" smtClean="0"/>
              <a:t>2)Aumento del tono venoso</a:t>
            </a:r>
          </a:p>
          <a:p>
            <a:pPr algn="just">
              <a:buNone/>
              <a:defRPr/>
            </a:pPr>
            <a:r>
              <a:rPr lang="es-GT" sz="1600" i="1" dirty="0" smtClean="0"/>
              <a:t>3)Dilatación de Arteriolas (baja la RVP)</a:t>
            </a:r>
            <a:endParaRPr lang="es-ES" sz="1600" i="1" dirty="0" smtClean="0"/>
          </a:p>
          <a:p>
            <a:pPr algn="just">
              <a:lnSpc>
                <a:spcPct val="80000"/>
              </a:lnSpc>
              <a:buNone/>
              <a:defRPr/>
            </a:pPr>
            <a:endParaRPr lang="es-ES" sz="1600" dirty="0" smtClean="0"/>
          </a:p>
          <a:p>
            <a:pPr algn="just">
              <a:defRPr/>
            </a:pPr>
            <a:endParaRPr lang="es-ES" sz="1600" dirty="0" smtClean="0"/>
          </a:p>
          <a:p>
            <a:pPr algn="just" eaLnBrk="1" hangingPunct="1">
              <a:buFont typeface="Wingdings" pitchFamily="2" charset="2"/>
              <a:buNone/>
              <a:defRPr/>
            </a:pPr>
            <a:endParaRPr lang="es-ES" sz="1600" dirty="0" smtClean="0"/>
          </a:p>
          <a:p>
            <a:pPr algn="just" eaLnBrk="1" hangingPunct="1">
              <a:buFont typeface="Wingdings" pitchFamily="2" charset="2"/>
              <a:buNone/>
              <a:defRPr/>
            </a:pPr>
            <a:endParaRPr lang="es-ES" sz="1600" dirty="0" smtClean="0"/>
          </a:p>
        </p:txBody>
      </p:sp>
      <p:sp>
        <p:nvSpPr>
          <p:cNvPr id="4" name="3 Rectángulo"/>
          <p:cNvSpPr/>
          <p:nvPr/>
        </p:nvSpPr>
        <p:spPr>
          <a:xfrm>
            <a:off x="539552" y="548680"/>
            <a:ext cx="6042942" cy="523220"/>
          </a:xfrm>
          <a:prstGeom prst="rect">
            <a:avLst/>
          </a:prstGeom>
        </p:spPr>
        <p:txBody>
          <a:bodyPr wrap="square">
            <a:spAutoFit/>
          </a:bodyPr>
          <a:lstStyle/>
          <a:p>
            <a:pPr algn="l"/>
            <a:r>
              <a:rPr lang="es-ES" sz="2800" i="0" dirty="0">
                <a:solidFill>
                  <a:srgbClr val="FFFF00"/>
                </a:solidFill>
                <a:latin typeface="Corbel"/>
              </a:rPr>
              <a:t>LAS VENAS Y SU FUNCIÓN</a:t>
            </a:r>
            <a:endParaRPr lang="es-ES" sz="2800" dirty="0">
              <a:solidFill>
                <a:srgbClr val="FFFF00"/>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179512" y="36859"/>
            <a:ext cx="8713788" cy="1231901"/>
          </a:xfrm>
        </p:spPr>
        <p:txBody>
          <a:bodyPr>
            <a:normAutofit/>
          </a:bodyPr>
          <a:lstStyle/>
          <a:p>
            <a:pPr eaLnBrk="1" hangingPunct="1">
              <a:defRPr/>
            </a:pPr>
            <a:r>
              <a:rPr lang="es-ES" sz="2400" b="0" dirty="0" smtClean="0">
                <a:solidFill>
                  <a:srgbClr val="FFFF00"/>
                </a:solidFill>
              </a:rPr>
              <a:t>Aumentos de la resistencia venosa pueden incrementar la presión venosa periférica…</a:t>
            </a:r>
          </a:p>
        </p:txBody>
      </p:sp>
      <p:sp>
        <p:nvSpPr>
          <p:cNvPr id="69635" name="Rectangle 3"/>
          <p:cNvSpPr>
            <a:spLocks noGrp="1" noChangeArrowheads="1"/>
          </p:cNvSpPr>
          <p:nvPr>
            <p:ph idx="1"/>
          </p:nvPr>
        </p:nvSpPr>
        <p:spPr>
          <a:xfrm>
            <a:off x="323850" y="1844824"/>
            <a:ext cx="8569325" cy="5013176"/>
          </a:xfrm>
        </p:spPr>
        <p:txBody>
          <a:bodyPr>
            <a:normAutofit/>
          </a:bodyPr>
          <a:lstStyle/>
          <a:p>
            <a:pPr algn="just" eaLnBrk="1" hangingPunct="1">
              <a:lnSpc>
                <a:spcPct val="90000"/>
              </a:lnSpc>
              <a:defRPr/>
            </a:pPr>
            <a:r>
              <a:rPr lang="es-ES" sz="1600" i="1" dirty="0" smtClean="0"/>
              <a:t>Cuando </a:t>
            </a:r>
            <a:r>
              <a:rPr lang="es-ES" sz="1600" dirty="0" smtClean="0"/>
              <a:t>las venas grandes están distendidas</a:t>
            </a:r>
            <a:r>
              <a:rPr lang="es-ES" sz="1600" i="1" dirty="0" smtClean="0"/>
              <a:t> ofrecen poca resistencia al flujo sanguíneo. </a:t>
            </a:r>
          </a:p>
          <a:p>
            <a:pPr algn="just" eaLnBrk="1" hangingPunct="1">
              <a:lnSpc>
                <a:spcPct val="90000"/>
              </a:lnSpc>
              <a:defRPr/>
            </a:pPr>
            <a:r>
              <a:rPr lang="es-ES" sz="1600" dirty="0" smtClean="0"/>
              <a:t>Muchas de las grandes venas que entran en el tórax</a:t>
            </a:r>
            <a:r>
              <a:rPr lang="es-ES" sz="1600" i="1" dirty="0" smtClean="0"/>
              <a:t>, están comprimidas por los tejidos que las rodean, </a:t>
            </a:r>
            <a:r>
              <a:rPr lang="es-ES" sz="1600" dirty="0" smtClean="0"/>
              <a:t>(están parcialmente colapsadas).</a:t>
            </a:r>
          </a:p>
          <a:p>
            <a:pPr algn="just" eaLnBrk="1" hangingPunct="1">
              <a:lnSpc>
                <a:spcPct val="90000"/>
              </a:lnSpc>
              <a:defRPr/>
            </a:pPr>
            <a:r>
              <a:rPr lang="es-ES" sz="1600" dirty="0" smtClean="0"/>
              <a:t>Por estas razones, las grandes venas NORMALMENTE presentan una resistencia considerable al flujo sanguíneo, y por esto, </a:t>
            </a:r>
            <a:r>
              <a:rPr lang="es-ES" sz="1600" i="1" dirty="0" smtClean="0"/>
              <a:t>“la presión en las venas periféricas es de 4 a 7 </a:t>
            </a:r>
            <a:r>
              <a:rPr lang="es-ES" sz="1600" i="1" dirty="0" err="1" smtClean="0"/>
              <a:t>mmHg</a:t>
            </a:r>
            <a:r>
              <a:rPr lang="es-ES" sz="1600" i="1" dirty="0" smtClean="0"/>
              <a:t>” </a:t>
            </a:r>
          </a:p>
          <a:p>
            <a:pPr algn="just" eaLnBrk="1" hangingPunct="1">
              <a:lnSpc>
                <a:spcPct val="90000"/>
              </a:lnSpc>
              <a:defRPr/>
            </a:pPr>
            <a:endParaRPr lang="es-GT" sz="1600" i="1" dirty="0" smtClean="0"/>
          </a:p>
          <a:p>
            <a:pPr algn="ctr" eaLnBrk="1" hangingPunct="1">
              <a:lnSpc>
                <a:spcPct val="90000"/>
              </a:lnSpc>
              <a:buNone/>
              <a:defRPr/>
            </a:pPr>
            <a:r>
              <a:rPr lang="es-GT" sz="1800" b="1" i="1" dirty="0" smtClean="0"/>
              <a:t>P=Q x R</a:t>
            </a:r>
          </a:p>
          <a:p>
            <a:pPr algn="ctr" eaLnBrk="1" hangingPunct="1">
              <a:lnSpc>
                <a:spcPct val="90000"/>
              </a:lnSpc>
              <a:buNone/>
              <a:defRPr/>
            </a:pPr>
            <a:endParaRPr lang="es-GT" sz="1800" b="1" i="1" dirty="0" smtClean="0"/>
          </a:p>
          <a:p>
            <a:pPr algn="just" eaLnBrk="1" hangingPunct="1">
              <a:lnSpc>
                <a:spcPct val="90000"/>
              </a:lnSpc>
              <a:buNone/>
              <a:defRPr/>
            </a:pPr>
            <a:endParaRPr lang="es-ES" sz="1800" dirty="0"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lstStyle/>
          <a:p>
            <a:endParaRPr lang="es-ES"/>
          </a:p>
        </p:txBody>
      </p:sp>
      <p:pic>
        <p:nvPicPr>
          <p:cNvPr id="181250" name="Picture 2"/>
          <p:cNvPicPr>
            <a:picLocks noChangeAspect="1" noChangeArrowheads="1"/>
          </p:cNvPicPr>
          <p:nvPr/>
        </p:nvPicPr>
        <p:blipFill>
          <a:blip r:embed="rId2" cstate="print"/>
          <a:srcRect l="29051" t="19313" r="29722" b="16704"/>
          <a:stretch>
            <a:fillRect/>
          </a:stretch>
        </p:blipFill>
        <p:spPr bwMode="auto">
          <a:xfrm>
            <a:off x="144016" y="0"/>
            <a:ext cx="8820472" cy="6858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457200" y="53975"/>
            <a:ext cx="8229600" cy="1143000"/>
          </a:xfrm>
        </p:spPr>
        <p:txBody>
          <a:bodyPr>
            <a:normAutofit/>
          </a:bodyPr>
          <a:lstStyle/>
          <a:p>
            <a:pPr eaLnBrk="1" hangingPunct="1">
              <a:defRPr/>
            </a:pPr>
            <a:r>
              <a:rPr lang="es-ES" sz="2400" b="0" dirty="0" smtClean="0">
                <a:solidFill>
                  <a:srgbClr val="FFFF00"/>
                </a:solidFill>
              </a:rPr>
              <a:t>Aumento de la presión auricular derecha incrementa la presión venosa periférica…</a:t>
            </a:r>
          </a:p>
        </p:txBody>
      </p:sp>
      <p:sp>
        <p:nvSpPr>
          <p:cNvPr id="70659" name="Rectangle 3"/>
          <p:cNvSpPr>
            <a:spLocks noGrp="1" noChangeArrowheads="1"/>
          </p:cNvSpPr>
          <p:nvPr>
            <p:ph idx="1"/>
          </p:nvPr>
        </p:nvSpPr>
        <p:spPr>
          <a:xfrm>
            <a:off x="250825" y="1844824"/>
            <a:ext cx="8642350" cy="4752826"/>
          </a:xfrm>
        </p:spPr>
        <p:txBody>
          <a:bodyPr>
            <a:normAutofit/>
          </a:bodyPr>
          <a:lstStyle/>
          <a:p>
            <a:pPr algn="just" eaLnBrk="1" hangingPunct="1">
              <a:defRPr/>
            </a:pPr>
            <a:r>
              <a:rPr lang="es-ES" sz="1600" i="1" dirty="0" smtClean="0"/>
              <a:t>Las presiones de las venas periféricas</a:t>
            </a:r>
            <a:r>
              <a:rPr lang="es-ES" sz="1600" dirty="0" smtClean="0"/>
              <a:t> no aumentan hasta que todos los tramos colapsados situados entre las venas periféricas y las grandes venas centrales se han abierto, </a:t>
            </a:r>
            <a:r>
              <a:rPr lang="es-ES" sz="1600" i="1" dirty="0" smtClean="0"/>
              <a:t>lo que suele producirse cuando la presión auricular derecha </a:t>
            </a:r>
            <a:r>
              <a:rPr lang="es-ES" sz="1600" i="1" dirty="0" smtClean="0">
                <a:cs typeface="Arial" charset="0"/>
              </a:rPr>
              <a:t>↑ unos 4-6 </a:t>
            </a:r>
            <a:r>
              <a:rPr lang="es-ES" sz="1600" i="1" dirty="0" err="1" smtClean="0">
                <a:cs typeface="Arial" charset="0"/>
              </a:rPr>
              <a:t>mmHg</a:t>
            </a:r>
            <a:r>
              <a:rPr lang="es-ES" sz="1600" i="1" dirty="0" smtClean="0">
                <a:cs typeface="Arial" charset="0"/>
              </a:rPr>
              <a:t>.</a:t>
            </a:r>
          </a:p>
          <a:p>
            <a:pPr algn="just" eaLnBrk="1" hangingPunct="1">
              <a:buNone/>
              <a:defRPr/>
            </a:pPr>
            <a:endParaRPr lang="es-GT" sz="1600" i="1" dirty="0" smtClean="0">
              <a:cs typeface="Arial" charset="0"/>
            </a:endParaRPr>
          </a:p>
          <a:p>
            <a:pPr algn="just" eaLnBrk="1" hangingPunct="1">
              <a:buNone/>
              <a:defRPr/>
            </a:pPr>
            <a:r>
              <a:rPr lang="es-GT" sz="1600" i="1" dirty="0" smtClean="0">
                <a:cs typeface="Arial" charset="0"/>
              </a:rPr>
              <a:t>Por el efecto Gravitacional de la Sangre Venosa:</a:t>
            </a:r>
          </a:p>
          <a:p>
            <a:pPr algn="just" eaLnBrk="1" hangingPunct="1">
              <a:buNone/>
              <a:defRPr/>
            </a:pPr>
            <a:endParaRPr lang="es-GT" sz="1600" i="1" dirty="0" smtClean="0">
              <a:cs typeface="Arial" charset="0"/>
            </a:endParaRPr>
          </a:p>
          <a:p>
            <a:pPr algn="just" eaLnBrk="1" hangingPunct="1">
              <a:defRPr/>
            </a:pPr>
            <a:r>
              <a:rPr lang="es-GT" sz="1600" i="1" dirty="0" smtClean="0">
                <a:cs typeface="Arial" charset="0"/>
              </a:rPr>
              <a:t>A partir de la yugular/cava                   0mmHg</a:t>
            </a:r>
          </a:p>
          <a:p>
            <a:pPr algn="just" eaLnBrk="1" hangingPunct="1">
              <a:defRPr/>
            </a:pPr>
            <a:r>
              <a:rPr lang="es-GT" sz="1600" i="1" dirty="0" smtClean="0">
                <a:cs typeface="Arial" charset="0"/>
              </a:rPr>
              <a:t>En los pies                                              + 90mmHg</a:t>
            </a:r>
            <a:endParaRPr lang="es-ES" sz="1600" i="1" dirty="0" smtClean="0">
              <a:cs typeface="Arial"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2274" name="Picture 2"/>
          <p:cNvPicPr>
            <a:picLocks noChangeAspect="1" noChangeArrowheads="1"/>
          </p:cNvPicPr>
          <p:nvPr/>
        </p:nvPicPr>
        <p:blipFill>
          <a:blip r:embed="rId2" cstate="print"/>
          <a:srcRect l="36246" t="16360" r="35529" b="16704"/>
          <a:stretch>
            <a:fillRect/>
          </a:stretch>
        </p:blipFill>
        <p:spPr bwMode="auto">
          <a:xfrm>
            <a:off x="1331640" y="-1"/>
            <a:ext cx="6624736" cy="681675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lstStyle/>
          <a:p>
            <a:endParaRPr lang="es-ES"/>
          </a:p>
        </p:txBody>
      </p:sp>
      <p:pic>
        <p:nvPicPr>
          <p:cNvPr id="1026" name="Picture 2" descr="https://scontent-b-mia.xx.fbcdn.net/hphotos-xfp1/t1.0-9/10342479_10152458850740631_8560643584051448066_n.jpg"/>
          <p:cNvPicPr>
            <a:picLocks noChangeAspect="1" noChangeArrowheads="1"/>
          </p:cNvPicPr>
          <p:nvPr/>
        </p:nvPicPr>
        <p:blipFill>
          <a:blip r:embed="rId2" cstate="print"/>
          <a:srcRect/>
          <a:stretch>
            <a:fillRect/>
          </a:stretch>
        </p:blipFill>
        <p:spPr bwMode="auto">
          <a:xfrm>
            <a:off x="0" y="-1"/>
            <a:ext cx="9144000" cy="6858001"/>
          </a:xfrm>
          <a:prstGeom prst="rect">
            <a:avLst/>
          </a:prstGeom>
          <a:noFill/>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lstStyle/>
          <a:p>
            <a:endParaRPr lang="es-ES"/>
          </a:p>
        </p:txBody>
      </p:sp>
      <p:pic>
        <p:nvPicPr>
          <p:cNvPr id="270338" name="Picture 2" descr="C:\Users\Jonathan\Downloads\1507608_1503608759850677_3335746619077178575_n.jpg"/>
          <p:cNvPicPr>
            <a:picLocks noChangeAspect="1" noChangeArrowheads="1"/>
          </p:cNvPicPr>
          <p:nvPr/>
        </p:nvPicPr>
        <p:blipFill>
          <a:blip r:embed="rId2" cstate="print"/>
          <a:srcRect/>
          <a:stretch>
            <a:fillRect/>
          </a:stretch>
        </p:blipFill>
        <p:spPr bwMode="auto">
          <a:xfrm>
            <a:off x="35496" y="0"/>
            <a:ext cx="9097214" cy="6858000"/>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3"/>
          <p:cNvSpPr>
            <a:spLocks noGrp="1" noChangeArrowheads="1"/>
          </p:cNvSpPr>
          <p:nvPr>
            <p:ph idx="1"/>
          </p:nvPr>
        </p:nvSpPr>
        <p:spPr>
          <a:xfrm>
            <a:off x="457200" y="1700807"/>
            <a:ext cx="8229600" cy="4430117"/>
          </a:xfrm>
        </p:spPr>
        <p:txBody>
          <a:bodyPr>
            <a:normAutofit/>
          </a:bodyPr>
          <a:lstStyle/>
          <a:p>
            <a:pPr algn="just" eaLnBrk="1" hangingPunct="1">
              <a:lnSpc>
                <a:spcPct val="90000"/>
              </a:lnSpc>
              <a:defRPr/>
            </a:pPr>
            <a:r>
              <a:rPr lang="es-ES" sz="1600" dirty="0" smtClean="0"/>
              <a:t>Cada vez que una persona mueve las piernas o contrae sus músculos, cierta cantidad  de sangre es impulsada hacia el corazón, y disminuye la presión venosa.</a:t>
            </a:r>
          </a:p>
          <a:p>
            <a:pPr algn="just" eaLnBrk="1" hangingPunct="1">
              <a:lnSpc>
                <a:spcPct val="90000"/>
              </a:lnSpc>
              <a:buFont typeface="Wingdings" pitchFamily="2" charset="2"/>
              <a:buNone/>
              <a:defRPr/>
            </a:pPr>
            <a:endParaRPr lang="es-ES" sz="1600" dirty="0" smtClean="0"/>
          </a:p>
          <a:p>
            <a:pPr algn="just" eaLnBrk="1" hangingPunct="1">
              <a:lnSpc>
                <a:spcPct val="90000"/>
              </a:lnSpc>
              <a:defRPr/>
            </a:pPr>
            <a:r>
              <a:rPr lang="es-ES" sz="1600" dirty="0" smtClean="0"/>
              <a:t>Este sistema de bombeo se conoce como ¨bomba venosa o ¨bomba muscular¨ y mantiene la presión venosa de los pies durante la marcha en cifras próxima a los 25 </a:t>
            </a:r>
            <a:r>
              <a:rPr lang="es-ES" sz="1600" dirty="0" err="1" smtClean="0"/>
              <a:t>mmHg</a:t>
            </a:r>
            <a:r>
              <a:rPr lang="es-ES" sz="1600" dirty="0" smtClean="0"/>
              <a:t>.</a:t>
            </a:r>
          </a:p>
        </p:txBody>
      </p:sp>
      <p:sp>
        <p:nvSpPr>
          <p:cNvPr id="3" name="2 CuadroTexto"/>
          <p:cNvSpPr txBox="1"/>
          <p:nvPr/>
        </p:nvSpPr>
        <p:spPr>
          <a:xfrm>
            <a:off x="683568" y="476672"/>
            <a:ext cx="7128792" cy="461665"/>
          </a:xfrm>
          <a:prstGeom prst="rect">
            <a:avLst/>
          </a:prstGeom>
          <a:noFill/>
        </p:spPr>
        <p:txBody>
          <a:bodyPr wrap="square" rtlCol="0">
            <a:spAutoFit/>
          </a:bodyPr>
          <a:lstStyle/>
          <a:p>
            <a:pPr algn="l"/>
            <a:r>
              <a:rPr lang="es-GT" sz="2400" dirty="0" smtClean="0">
                <a:solidFill>
                  <a:srgbClr val="FFFF00"/>
                </a:solidFill>
              </a:rPr>
              <a:t>Válvulas Venosas Unidireccionales…</a:t>
            </a:r>
            <a:endParaRPr lang="es-ES" sz="2400" dirty="0">
              <a:solidFill>
                <a:srgbClr val="FFFF00"/>
              </a:solidFill>
            </a:endParaRPr>
          </a:p>
        </p:txBody>
      </p:sp>
      <p:pic>
        <p:nvPicPr>
          <p:cNvPr id="4" name="Picture 2"/>
          <p:cNvPicPr>
            <a:picLocks noChangeAspect="1" noChangeArrowheads="1"/>
          </p:cNvPicPr>
          <p:nvPr/>
        </p:nvPicPr>
        <p:blipFill>
          <a:blip r:embed="rId2" cstate="print"/>
          <a:srcRect l="28498" t="18329" r="29722" b="16704"/>
          <a:stretch>
            <a:fillRect/>
          </a:stretch>
        </p:blipFill>
        <p:spPr bwMode="auto">
          <a:xfrm>
            <a:off x="1259632" y="3140968"/>
            <a:ext cx="6480719" cy="361701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39938" name="Picture 2" descr="venas"/>
          <p:cNvPicPr>
            <a:picLocks noChangeAspect="1" noChangeArrowheads="1"/>
          </p:cNvPicPr>
          <p:nvPr/>
        </p:nvPicPr>
        <p:blipFill>
          <a:blip r:embed="rId3" cstate="print">
            <a:lum bright="-12000" contrast="24000"/>
          </a:blip>
          <a:srcRect/>
          <a:stretch>
            <a:fillRect/>
          </a:stretch>
        </p:blipFill>
        <p:spPr bwMode="auto">
          <a:xfrm>
            <a:off x="611560" y="404664"/>
            <a:ext cx="7932373" cy="594928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p:txBody>
          <a:bodyPr/>
          <a:lstStyle/>
          <a:p>
            <a:pPr eaLnBrk="1" hangingPunct="1">
              <a:defRPr/>
            </a:pPr>
            <a:endParaRPr lang="es-ES" smtClean="0">
              <a:effectLst>
                <a:outerShdw blurRad="38100" dist="38100" dir="2700000" algn="tl">
                  <a:srgbClr val="C0C0C0"/>
                </a:outerShdw>
              </a:effectLst>
            </a:endParaRPr>
          </a:p>
        </p:txBody>
      </p:sp>
      <p:sp>
        <p:nvSpPr>
          <p:cNvPr id="101381" name="Rectangle 5"/>
          <p:cNvSpPr>
            <a:spLocks noGrp="1" noChangeArrowheads="1"/>
          </p:cNvSpPr>
          <p:nvPr>
            <p:ph idx="1"/>
          </p:nvPr>
        </p:nvSpPr>
        <p:spPr/>
        <p:txBody>
          <a:bodyPr/>
          <a:lstStyle/>
          <a:p>
            <a:pPr eaLnBrk="1" hangingPunct="1">
              <a:defRPr/>
            </a:pPr>
            <a:endParaRPr lang="es-ES" smtClean="0">
              <a:effectLst>
                <a:outerShdw blurRad="38100" dist="38100" dir="2700000" algn="tl">
                  <a:srgbClr val="C0C0C0"/>
                </a:outerShdw>
              </a:effectLst>
            </a:endParaRPr>
          </a:p>
        </p:txBody>
      </p:sp>
      <p:sp>
        <p:nvSpPr>
          <p:cNvPr id="40964" name="Rectangle 6"/>
          <p:cNvSpPr>
            <a:spLocks noChangeArrowheads="1"/>
          </p:cNvSpPr>
          <p:nvPr/>
        </p:nvSpPr>
        <p:spPr bwMode="auto">
          <a:xfrm>
            <a:off x="0" y="0"/>
            <a:ext cx="9144000" cy="6858000"/>
          </a:xfrm>
          <a:prstGeom prst="rect">
            <a:avLst/>
          </a:prstGeom>
          <a:solidFill>
            <a:schemeClr val="tx1"/>
          </a:solidFill>
          <a:ln w="9525">
            <a:solidFill>
              <a:schemeClr val="tx1"/>
            </a:solidFill>
            <a:miter lim="800000"/>
            <a:headEnd/>
            <a:tailEnd/>
          </a:ln>
        </p:spPr>
        <p:txBody>
          <a:bodyPr wrap="none" anchor="ctr"/>
          <a:lstStyle/>
          <a:p>
            <a:endParaRPr lang="es-ES"/>
          </a:p>
        </p:txBody>
      </p:sp>
      <p:pic>
        <p:nvPicPr>
          <p:cNvPr id="40965" name="Picture 7" descr="138"/>
          <p:cNvPicPr>
            <a:picLocks noChangeAspect="1" noChangeArrowheads="1"/>
          </p:cNvPicPr>
          <p:nvPr/>
        </p:nvPicPr>
        <p:blipFill>
          <a:blip r:embed="rId2" cstate="print">
            <a:lum bright="-24000" contrast="42000"/>
          </a:blip>
          <a:srcRect r="5473" b="1439"/>
          <a:stretch>
            <a:fillRect/>
          </a:stretch>
        </p:blipFill>
        <p:spPr bwMode="auto">
          <a:xfrm>
            <a:off x="467544" y="46037"/>
            <a:ext cx="8280920" cy="573746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1384" name="Text Box 8"/>
          <p:cNvSpPr txBox="1">
            <a:spLocks noChangeArrowheads="1"/>
          </p:cNvSpPr>
          <p:nvPr/>
        </p:nvSpPr>
        <p:spPr bwMode="auto">
          <a:xfrm>
            <a:off x="395536" y="6021288"/>
            <a:ext cx="8207375" cy="1231106"/>
          </a:xfrm>
          <a:prstGeom prst="rect">
            <a:avLst/>
          </a:prstGeom>
          <a:noFill/>
          <a:ln w="9525">
            <a:noFill/>
            <a:miter lim="800000"/>
            <a:headEnd/>
            <a:tailEnd/>
          </a:ln>
          <a:effectLst/>
        </p:spPr>
        <p:txBody>
          <a:bodyPr wrap="square">
            <a:spAutoFit/>
          </a:bodyPr>
          <a:lstStyle/>
          <a:p>
            <a:pPr>
              <a:spcBef>
                <a:spcPct val="50000"/>
              </a:spcBef>
              <a:defRPr/>
            </a:pPr>
            <a:r>
              <a:rPr lang="es-ES" sz="2000" i="0" dirty="0" smtClean="0">
                <a:solidFill>
                  <a:schemeClr val="bg1"/>
                </a:solidFill>
              </a:rPr>
              <a:t>VÁLVULAS </a:t>
            </a:r>
            <a:r>
              <a:rPr lang="es-ES" sz="2000" i="0" dirty="0">
                <a:solidFill>
                  <a:schemeClr val="bg1"/>
                </a:solidFill>
              </a:rPr>
              <a:t>VENOSAS UNIDIRECCIONALES</a:t>
            </a:r>
          </a:p>
          <a:p>
            <a:pPr algn="l">
              <a:spcBef>
                <a:spcPct val="50000"/>
              </a:spcBef>
              <a:defRPr/>
            </a:pPr>
            <a:endParaRPr lang="es-ES" i="0" dirty="0">
              <a:solidFill>
                <a:srgbClr val="000000"/>
              </a:solidFill>
              <a:effectLst>
                <a:outerShdw blurRad="38100" dist="38100" dir="2700000" algn="tl">
                  <a:srgbClr val="C0C0C0"/>
                </a:outerShdw>
              </a:effectLst>
            </a:endParaRPr>
          </a:p>
          <a:p>
            <a:pPr algn="l">
              <a:spcBef>
                <a:spcPct val="50000"/>
              </a:spcBef>
              <a:defRPr/>
            </a:pPr>
            <a:endParaRPr lang="es-ES" i="0" dirty="0">
              <a:solidFill>
                <a:srgbClr val="FF0000"/>
              </a:solidFill>
              <a:effectLst>
                <a:outerShdw blurRad="38100" dist="38100" dir="2700000" algn="tl">
                  <a:srgbClr val="C0C0C0"/>
                </a:outerShdw>
              </a:effectLs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GT" sz="2800" dirty="0" smtClean="0">
                <a:solidFill>
                  <a:srgbClr val="FFFF00"/>
                </a:solidFill>
              </a:rPr>
              <a:t>Función Arterial y Venosa…</a:t>
            </a:r>
            <a:endParaRPr lang="es-ES" sz="2800" dirty="0">
              <a:solidFill>
                <a:srgbClr val="FFFF00"/>
              </a:solidFill>
            </a:endParaRPr>
          </a:p>
        </p:txBody>
      </p:sp>
      <p:sp>
        <p:nvSpPr>
          <p:cNvPr id="3" name="2 Marcador de contenido"/>
          <p:cNvSpPr>
            <a:spLocks noGrp="1"/>
          </p:cNvSpPr>
          <p:nvPr>
            <p:ph idx="1"/>
          </p:nvPr>
        </p:nvSpPr>
        <p:spPr/>
        <p:txBody>
          <a:bodyPr/>
          <a:lstStyle/>
          <a:p>
            <a:endParaRPr lang="es-ES"/>
          </a:p>
        </p:txBody>
      </p:sp>
      <p:pic>
        <p:nvPicPr>
          <p:cNvPr id="4" name="Picture 2"/>
          <p:cNvPicPr>
            <a:picLocks noChangeAspect="1" noChangeArrowheads="1"/>
          </p:cNvPicPr>
          <p:nvPr/>
        </p:nvPicPr>
        <p:blipFill>
          <a:blip r:embed="rId2" cstate="print"/>
          <a:srcRect l="14662" t="40969" r="18373" b="2923"/>
          <a:stretch>
            <a:fillRect/>
          </a:stretch>
        </p:blipFill>
        <p:spPr bwMode="auto">
          <a:xfrm>
            <a:off x="0" y="1628800"/>
            <a:ext cx="9144000" cy="504056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normAutofit/>
          </a:bodyPr>
          <a:lstStyle/>
          <a:p>
            <a:pPr eaLnBrk="1" hangingPunct="1">
              <a:defRPr/>
            </a:pPr>
            <a:r>
              <a:rPr lang="es-GT" sz="2800" dirty="0" smtClean="0">
                <a:solidFill>
                  <a:srgbClr val="FFFF00"/>
                </a:solidFill>
              </a:rPr>
              <a:t>Presiones venosas y efectos de su alteración…</a:t>
            </a:r>
            <a:endParaRPr lang="es-ES" sz="2800" dirty="0" smtClean="0">
              <a:solidFill>
                <a:srgbClr val="FFFF00"/>
              </a:solidFill>
            </a:endParaRPr>
          </a:p>
        </p:txBody>
      </p:sp>
      <p:sp>
        <p:nvSpPr>
          <p:cNvPr id="25603" name="Rectangle 3"/>
          <p:cNvSpPr>
            <a:spLocks noGrp="1" noChangeArrowheads="1"/>
          </p:cNvSpPr>
          <p:nvPr>
            <p:ph idx="1"/>
          </p:nvPr>
        </p:nvSpPr>
        <p:spPr>
          <a:xfrm>
            <a:off x="457200" y="1772815"/>
            <a:ext cx="8229600" cy="4358109"/>
          </a:xfrm>
        </p:spPr>
        <p:txBody>
          <a:bodyPr>
            <a:normAutofit/>
          </a:bodyPr>
          <a:lstStyle/>
          <a:p>
            <a:pPr algn="just" eaLnBrk="1" hangingPunct="1">
              <a:lnSpc>
                <a:spcPct val="90000"/>
              </a:lnSpc>
              <a:defRPr/>
            </a:pPr>
            <a:r>
              <a:rPr lang="es-ES" sz="1600" dirty="0" smtClean="0"/>
              <a:t>Sin embargo, si una persona permanece en pie, la bomba venosa no funciona y la presión venosa se eleva hasta el valor </a:t>
            </a:r>
            <a:r>
              <a:rPr lang="es-ES" sz="1600" dirty="0" err="1" smtClean="0"/>
              <a:t>hidrostàtico</a:t>
            </a:r>
            <a:r>
              <a:rPr lang="es-ES" sz="1600" dirty="0" smtClean="0"/>
              <a:t> </a:t>
            </a:r>
            <a:r>
              <a:rPr lang="es-ES" sz="1600" dirty="0" err="1" smtClean="0"/>
              <a:t>màximo</a:t>
            </a:r>
            <a:r>
              <a:rPr lang="es-ES" sz="1600" dirty="0" smtClean="0"/>
              <a:t> de 90 </a:t>
            </a:r>
            <a:r>
              <a:rPr lang="es-ES" sz="1600" dirty="0" err="1" smtClean="0"/>
              <a:t>mmHg</a:t>
            </a:r>
            <a:r>
              <a:rPr lang="es-ES" sz="1600" dirty="0" smtClean="0"/>
              <a:t>. </a:t>
            </a:r>
          </a:p>
          <a:p>
            <a:pPr algn="just" eaLnBrk="1" hangingPunct="1">
              <a:lnSpc>
                <a:spcPct val="90000"/>
              </a:lnSpc>
              <a:buFont typeface="Wingdings" pitchFamily="2" charset="2"/>
              <a:buNone/>
              <a:defRPr/>
            </a:pPr>
            <a:endParaRPr lang="es-ES" sz="1600" dirty="0" smtClean="0"/>
          </a:p>
          <a:p>
            <a:pPr algn="just" eaLnBrk="1" hangingPunct="1">
              <a:lnSpc>
                <a:spcPct val="90000"/>
              </a:lnSpc>
              <a:defRPr/>
            </a:pPr>
            <a:r>
              <a:rPr lang="es-ES" sz="1600" dirty="0" smtClean="0"/>
              <a:t> Si las válvulas del sistema venoso se vuelven incompetentes o se destruyen, también disminuye la eficacia de la bomba venosa. </a:t>
            </a:r>
          </a:p>
          <a:p>
            <a:pPr algn="just" eaLnBrk="1" hangingPunct="1">
              <a:lnSpc>
                <a:spcPct val="90000"/>
              </a:lnSpc>
              <a:buFont typeface="Wingdings" pitchFamily="2" charset="2"/>
              <a:buNone/>
              <a:defRPr/>
            </a:pPr>
            <a:endParaRPr lang="es-ES" sz="1600" dirty="0" smtClean="0"/>
          </a:p>
          <a:p>
            <a:pPr algn="ctr" eaLnBrk="1" hangingPunct="1">
              <a:lnSpc>
                <a:spcPct val="90000"/>
              </a:lnSpc>
              <a:buFont typeface="Wingdings" pitchFamily="2" charset="2"/>
              <a:buNone/>
              <a:defRPr/>
            </a:pPr>
            <a:r>
              <a:rPr lang="es-ES" sz="1600" b="1" i="1" dirty="0" smtClean="0"/>
              <a:t>venas varicosas</a:t>
            </a:r>
          </a:p>
          <a:p>
            <a:pPr algn="ctr" eaLnBrk="1" hangingPunct="1">
              <a:lnSpc>
                <a:spcPct val="90000"/>
              </a:lnSpc>
              <a:buFont typeface="Wingdings" pitchFamily="2" charset="2"/>
              <a:buNone/>
              <a:defRPr/>
            </a:pPr>
            <a:endParaRPr lang="es-GT" sz="1600" b="1" i="1" dirty="0" smtClean="0"/>
          </a:p>
          <a:p>
            <a:pPr algn="just">
              <a:lnSpc>
                <a:spcPct val="90000"/>
              </a:lnSpc>
              <a:buNone/>
              <a:defRPr/>
            </a:pPr>
            <a:r>
              <a:rPr lang="es-ES" sz="1200" i="1" dirty="0" smtClean="0"/>
              <a:t> </a:t>
            </a:r>
            <a:r>
              <a:rPr lang="es-ES" sz="1600" i="1" dirty="0" smtClean="0"/>
              <a:t>Normalmente 60% de la sangre del sistema circulatorio se encuentra alojada en las venas.</a:t>
            </a:r>
          </a:p>
          <a:p>
            <a:pPr algn="just">
              <a:lnSpc>
                <a:spcPct val="90000"/>
              </a:lnSpc>
              <a:buNone/>
              <a:defRPr/>
            </a:pPr>
            <a:endParaRPr lang="es-GT" sz="1600" i="1" dirty="0" smtClean="0"/>
          </a:p>
          <a:p>
            <a:pPr algn="just">
              <a:lnSpc>
                <a:spcPct val="90000"/>
              </a:lnSpc>
              <a:buNone/>
              <a:defRPr/>
            </a:pPr>
            <a:endParaRPr lang="es-GT" sz="1600" i="1" dirty="0" smtClean="0"/>
          </a:p>
          <a:p>
            <a:pPr algn="just">
              <a:lnSpc>
                <a:spcPct val="90000"/>
              </a:lnSpc>
              <a:buNone/>
              <a:defRPr/>
            </a:pPr>
            <a:endParaRPr lang="es-GT" sz="1600" i="1" dirty="0" smtClean="0"/>
          </a:p>
          <a:p>
            <a:pPr algn="just">
              <a:lnSpc>
                <a:spcPct val="90000"/>
              </a:lnSpc>
              <a:buNone/>
              <a:defRPr/>
            </a:pPr>
            <a:endParaRPr lang="es-GT" sz="1600" i="1" dirty="0" smtClean="0"/>
          </a:p>
          <a:p>
            <a:pPr algn="just">
              <a:lnSpc>
                <a:spcPct val="90000"/>
              </a:lnSpc>
              <a:buNone/>
              <a:defRPr/>
            </a:pPr>
            <a:endParaRPr lang="es-ES" sz="1600" i="1" dirty="0"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lstStyle/>
          <a:p>
            <a:endParaRPr lang="es-ES"/>
          </a:p>
        </p:txBody>
      </p:sp>
      <p:pic>
        <p:nvPicPr>
          <p:cNvPr id="275458" name="Picture 2" descr="http://acu-aroma-therapy.com/wp-content/uploads/2013/07/varices.jpg"/>
          <p:cNvPicPr>
            <a:picLocks noChangeAspect="1" noChangeArrowheads="1"/>
          </p:cNvPicPr>
          <p:nvPr/>
        </p:nvPicPr>
        <p:blipFill>
          <a:blip r:embed="rId2" cstate="print"/>
          <a:srcRect/>
          <a:stretch>
            <a:fillRect/>
          </a:stretch>
        </p:blipFill>
        <p:spPr bwMode="auto">
          <a:xfrm>
            <a:off x="395536" y="-243408"/>
            <a:ext cx="8280920" cy="6858001"/>
          </a:xfrm>
          <a:prstGeom prst="rect">
            <a:avLst/>
          </a:prstGeom>
          <a:noFill/>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lstStyle/>
          <a:p>
            <a:endParaRPr lang="es-ES" dirty="0"/>
          </a:p>
        </p:txBody>
      </p:sp>
      <p:pic>
        <p:nvPicPr>
          <p:cNvPr id="276482" name="Picture 2" descr="http://www.doctordevenas.com/images/gc.jpg"/>
          <p:cNvPicPr>
            <a:picLocks noChangeAspect="1" noChangeArrowheads="1"/>
          </p:cNvPicPr>
          <p:nvPr/>
        </p:nvPicPr>
        <p:blipFill>
          <a:blip r:embed="rId2" cstate="print"/>
          <a:srcRect/>
          <a:stretch>
            <a:fillRect/>
          </a:stretch>
        </p:blipFill>
        <p:spPr bwMode="auto">
          <a:xfrm>
            <a:off x="4572001" y="0"/>
            <a:ext cx="4572000" cy="6858000"/>
          </a:xfrm>
          <a:prstGeom prst="rect">
            <a:avLst/>
          </a:prstGeom>
          <a:noFill/>
        </p:spPr>
      </p:pic>
      <p:pic>
        <p:nvPicPr>
          <p:cNvPr id="276484" name="Picture 4" descr="http://radio.rpp.com.pe/saludenrpp/files/2008/09/varices-rpp.jpg"/>
          <p:cNvPicPr>
            <a:picLocks noChangeAspect="1" noChangeArrowheads="1"/>
          </p:cNvPicPr>
          <p:nvPr/>
        </p:nvPicPr>
        <p:blipFill>
          <a:blip r:embed="rId3" cstate="print"/>
          <a:srcRect/>
          <a:stretch>
            <a:fillRect/>
          </a:stretch>
        </p:blipFill>
        <p:spPr bwMode="auto">
          <a:xfrm>
            <a:off x="0" y="0"/>
            <a:ext cx="4572000" cy="6858000"/>
          </a:xfrm>
          <a:prstGeom prst="rect">
            <a:avLst/>
          </a:prstGeom>
          <a:noFill/>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normAutofit/>
          </a:bodyPr>
          <a:lstStyle/>
          <a:p>
            <a:pPr eaLnBrk="1" hangingPunct="1">
              <a:defRPr/>
            </a:pPr>
            <a:r>
              <a:rPr lang="es-GT" sz="2800" dirty="0" smtClean="0">
                <a:solidFill>
                  <a:srgbClr val="FFFF00"/>
                </a:solidFill>
              </a:rPr>
              <a:t>Reservorios especiales con alta </a:t>
            </a:r>
            <a:r>
              <a:rPr lang="es-GT" sz="2800" dirty="0" err="1" smtClean="0">
                <a:solidFill>
                  <a:srgbClr val="FFFF00"/>
                </a:solidFill>
              </a:rPr>
              <a:t>distensibilidad</a:t>
            </a:r>
            <a:r>
              <a:rPr lang="es-GT" sz="2800" dirty="0" smtClean="0">
                <a:solidFill>
                  <a:srgbClr val="FFFF00"/>
                </a:solidFill>
              </a:rPr>
              <a:t>…</a:t>
            </a:r>
            <a:endParaRPr lang="es-ES" sz="2800" dirty="0" smtClean="0">
              <a:solidFill>
                <a:srgbClr val="FFFF00"/>
              </a:solidFill>
            </a:endParaRPr>
          </a:p>
        </p:txBody>
      </p:sp>
      <p:sp>
        <p:nvSpPr>
          <p:cNvPr id="27651" name="Rectangle 3"/>
          <p:cNvSpPr>
            <a:spLocks noGrp="1" noChangeArrowheads="1"/>
          </p:cNvSpPr>
          <p:nvPr>
            <p:ph idx="1"/>
          </p:nvPr>
        </p:nvSpPr>
        <p:spPr>
          <a:xfrm>
            <a:off x="250825" y="1700808"/>
            <a:ext cx="8642350" cy="4896842"/>
          </a:xfrm>
        </p:spPr>
        <p:txBody>
          <a:bodyPr>
            <a:normAutofit/>
          </a:bodyPr>
          <a:lstStyle/>
          <a:p>
            <a:pPr marL="633222" indent="-514350" eaLnBrk="1" hangingPunct="1">
              <a:buFont typeface="+mj-lt"/>
              <a:buAutoNum type="arabicPeriod"/>
              <a:defRPr/>
            </a:pPr>
            <a:r>
              <a:rPr lang="es-ES" sz="1800" b="1" i="1" dirty="0" smtClean="0"/>
              <a:t>El bazo</a:t>
            </a:r>
            <a:r>
              <a:rPr lang="es-ES" sz="1800" dirty="0" smtClean="0"/>
              <a:t> (liberar hasta 100ml de sangre)</a:t>
            </a:r>
            <a:endParaRPr lang="es-ES" sz="1800" i="1" dirty="0" smtClean="0"/>
          </a:p>
          <a:p>
            <a:pPr marL="633222" indent="-514350" eaLnBrk="1" hangingPunct="1">
              <a:buFont typeface="+mj-lt"/>
              <a:buAutoNum type="arabicPeriod"/>
              <a:defRPr/>
            </a:pPr>
            <a:r>
              <a:rPr lang="es-ES" sz="1800" b="1" i="1" dirty="0" smtClean="0"/>
              <a:t>El hígado</a:t>
            </a:r>
            <a:r>
              <a:rPr lang="es-ES" sz="1800" i="1" dirty="0" smtClean="0"/>
              <a:t> </a:t>
            </a:r>
            <a:r>
              <a:rPr lang="es-ES" sz="1800" dirty="0" smtClean="0"/>
              <a:t>(liberar varios cientos de ml)</a:t>
            </a:r>
            <a:endParaRPr lang="es-ES" sz="1800" i="1" dirty="0" smtClean="0"/>
          </a:p>
          <a:p>
            <a:pPr marL="633222" indent="-514350" eaLnBrk="1" hangingPunct="1">
              <a:buFont typeface="+mj-lt"/>
              <a:buAutoNum type="arabicPeriod"/>
              <a:defRPr/>
            </a:pPr>
            <a:r>
              <a:rPr lang="es-ES" sz="1800" b="1" i="1" dirty="0" smtClean="0"/>
              <a:t>Las grandes venas abdominales   </a:t>
            </a:r>
            <a:r>
              <a:rPr lang="es-ES" sz="1800" dirty="0" smtClean="0"/>
              <a:t>(300 ml)</a:t>
            </a:r>
            <a:r>
              <a:rPr lang="es-ES" sz="1800" b="1" i="1" dirty="0" smtClean="0"/>
              <a:t>   </a:t>
            </a:r>
          </a:p>
          <a:p>
            <a:pPr marL="633222" indent="-514350" eaLnBrk="1" hangingPunct="1">
              <a:buFont typeface="+mj-lt"/>
              <a:buAutoNum type="arabicPeriod"/>
              <a:defRPr/>
            </a:pPr>
            <a:r>
              <a:rPr lang="es-ES" sz="1800" b="1" i="1" dirty="0" smtClean="0"/>
              <a:t>El plexo venoso subcutáneo </a:t>
            </a:r>
            <a:r>
              <a:rPr lang="es-ES" sz="1800" dirty="0" smtClean="0"/>
              <a:t>(cientos de ml )</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ctr"/>
            <a:r>
              <a:rPr lang="es-GT" sz="3200" i="1" dirty="0" smtClean="0">
                <a:solidFill>
                  <a:srgbClr val="FFFF00"/>
                </a:solidFill>
              </a:rPr>
              <a:t>Bueno, ya me voy en mi chucho a trabajar…</a:t>
            </a:r>
            <a:endParaRPr lang="es-ES" sz="3200" i="1" dirty="0">
              <a:solidFill>
                <a:srgbClr val="FFFF00"/>
              </a:solidFill>
            </a:endParaRPr>
          </a:p>
        </p:txBody>
      </p:sp>
      <p:sp>
        <p:nvSpPr>
          <p:cNvPr id="3" name="2 Marcador de contenido"/>
          <p:cNvSpPr>
            <a:spLocks noGrp="1"/>
          </p:cNvSpPr>
          <p:nvPr>
            <p:ph idx="1"/>
          </p:nvPr>
        </p:nvSpPr>
        <p:spPr/>
        <p:txBody>
          <a:bodyPr/>
          <a:lstStyle/>
          <a:p>
            <a:endParaRPr lang="es-ES"/>
          </a:p>
        </p:txBody>
      </p:sp>
      <p:pic>
        <p:nvPicPr>
          <p:cNvPr id="271362" name="Picture 2" descr="C:\Users\Jonathan\Downloads\10440892_1503461213198765_6671339011854215949_n.jpg"/>
          <p:cNvPicPr>
            <a:picLocks noChangeAspect="1" noChangeArrowheads="1"/>
          </p:cNvPicPr>
          <p:nvPr/>
        </p:nvPicPr>
        <p:blipFill>
          <a:blip r:embed="rId2" cstate="print"/>
          <a:srcRect/>
          <a:stretch>
            <a:fillRect/>
          </a:stretch>
        </p:blipFill>
        <p:spPr bwMode="auto">
          <a:xfrm>
            <a:off x="0" y="1376772"/>
            <a:ext cx="9144000" cy="5481228"/>
          </a:xfrm>
          <a:prstGeom prst="rect">
            <a:avLst/>
          </a:prstGeom>
          <a:noFill/>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ctr"/>
            <a:r>
              <a:rPr lang="es-ES" sz="3600" i="1" dirty="0" smtClean="0">
                <a:solidFill>
                  <a:srgbClr val="FFFF00"/>
                </a:solidFill>
              </a:rPr>
              <a:t>LA MICROCIRCULACIÓN</a:t>
            </a:r>
            <a:r>
              <a:rPr lang="es-ES" sz="3600" dirty="0" smtClean="0">
                <a:solidFill>
                  <a:srgbClr val="FFFF00"/>
                </a:solidFill>
              </a:rPr>
              <a:t>   Y</a:t>
            </a:r>
            <a:br>
              <a:rPr lang="es-ES" sz="3600" dirty="0" smtClean="0">
                <a:solidFill>
                  <a:srgbClr val="FFFF00"/>
                </a:solidFill>
              </a:rPr>
            </a:br>
            <a:r>
              <a:rPr lang="es-ES" sz="3600" dirty="0" smtClean="0">
                <a:solidFill>
                  <a:srgbClr val="FFFF00"/>
                </a:solidFill>
              </a:rPr>
              <a:t> </a:t>
            </a:r>
            <a:r>
              <a:rPr lang="es-ES" sz="3600" i="1" dirty="0" smtClean="0">
                <a:solidFill>
                  <a:srgbClr val="FFFF00"/>
                </a:solidFill>
              </a:rPr>
              <a:t>EL SISTEMA LINFÁTICO</a:t>
            </a:r>
            <a:endParaRPr lang="es-ES" sz="3600" dirty="0">
              <a:solidFill>
                <a:srgbClr val="FFFF00"/>
              </a:solidFill>
            </a:endParaRPr>
          </a:p>
        </p:txBody>
      </p:sp>
      <p:sp>
        <p:nvSpPr>
          <p:cNvPr id="4" name="Rectangle 2"/>
          <p:cNvSpPr txBox="1">
            <a:spLocks noChangeArrowheads="1"/>
          </p:cNvSpPr>
          <p:nvPr/>
        </p:nvSpPr>
        <p:spPr>
          <a:xfrm>
            <a:off x="467544" y="1988840"/>
            <a:ext cx="8229600" cy="1143000"/>
          </a:xfrm>
          <a:prstGeom prst="rect">
            <a:avLst/>
          </a:prstGeom>
        </p:spPr>
        <p:txBody>
          <a:bodyPr vert="horz" lIns="91440" rIns="45720" rtlCol="0" anchor="ctr">
            <a:noAutofit/>
            <a:scene3d>
              <a:camera prst="orthographicFront"/>
              <a:lightRig rig="threePt" dir="t">
                <a:rot lat="0" lon="0" rev="4800000"/>
              </a:lightRig>
            </a:scene3d>
            <a:sp3d prstMaterial="matte">
              <a:bevelT w="50800" h="10160"/>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ES" sz="2400" i="0" strike="noStrike" kern="1200" cap="none" spc="0" normalizeH="0" baseline="0" noProof="0" dirty="0" smtClean="0">
                <a:ln>
                  <a:noFill/>
                </a:ln>
                <a:uLnTx/>
                <a:uFillTx/>
                <a:latin typeface="+mj-lt"/>
                <a:ea typeface="+mj-ea"/>
                <a:cs typeface="+mj-cs"/>
              </a:rPr>
              <a:t/>
            </a:r>
            <a:br>
              <a:rPr kumimoji="0" lang="es-ES" sz="2400" i="0" strike="noStrike" kern="1200" cap="none" spc="0" normalizeH="0" baseline="0" noProof="0" dirty="0" smtClean="0">
                <a:ln>
                  <a:noFill/>
                </a:ln>
                <a:uLnTx/>
                <a:uFillTx/>
                <a:latin typeface="+mj-lt"/>
                <a:ea typeface="+mj-ea"/>
                <a:cs typeface="+mj-cs"/>
              </a:rPr>
            </a:br>
            <a:r>
              <a:rPr kumimoji="0" lang="es-ES" sz="2400" i="0" strike="noStrike" kern="1200" cap="none" spc="0" normalizeH="0" baseline="0" noProof="0" dirty="0" smtClean="0">
                <a:ln>
                  <a:noFill/>
                </a:ln>
                <a:uLnTx/>
                <a:uFillTx/>
                <a:latin typeface="+mj-lt"/>
                <a:ea typeface="+mj-ea"/>
                <a:cs typeface="+mj-cs"/>
              </a:rPr>
              <a:t/>
            </a:r>
            <a:br>
              <a:rPr kumimoji="0" lang="es-ES" sz="2400" i="0" strike="noStrike" kern="1200" cap="none" spc="0" normalizeH="0" baseline="0" noProof="0" dirty="0" smtClean="0">
                <a:ln>
                  <a:noFill/>
                </a:ln>
                <a:uLnTx/>
                <a:uFillTx/>
                <a:latin typeface="+mj-lt"/>
                <a:ea typeface="+mj-ea"/>
                <a:cs typeface="+mj-cs"/>
              </a:rPr>
            </a:br>
            <a:r>
              <a:rPr kumimoji="0" lang="es-ES" sz="2400" i="0" strike="noStrike" kern="1200" cap="none" spc="0" normalizeH="0" baseline="0" noProof="0" dirty="0" smtClean="0">
                <a:ln>
                  <a:noFill/>
                </a:ln>
                <a:uLnTx/>
                <a:uFillTx/>
                <a:latin typeface="+mj-lt"/>
                <a:ea typeface="+mj-ea"/>
                <a:cs typeface="+mj-cs"/>
              </a:rPr>
              <a:t/>
            </a:r>
            <a:br>
              <a:rPr kumimoji="0" lang="es-ES" sz="2400" i="0" strike="noStrike" kern="1200" cap="none" spc="0" normalizeH="0" baseline="0" noProof="0" dirty="0" smtClean="0">
                <a:ln>
                  <a:noFill/>
                </a:ln>
                <a:uLnTx/>
                <a:uFillTx/>
                <a:latin typeface="+mj-lt"/>
                <a:ea typeface="+mj-ea"/>
                <a:cs typeface="+mj-cs"/>
              </a:rPr>
            </a:br>
            <a:r>
              <a:rPr kumimoji="0" lang="es-ES" sz="2400" i="0" strike="noStrike" kern="1200" cap="none" spc="0" normalizeH="0" baseline="0" noProof="0" dirty="0" smtClean="0">
                <a:ln>
                  <a:noFill/>
                </a:ln>
                <a:uLnTx/>
                <a:uFillTx/>
                <a:latin typeface="+mj-lt"/>
                <a:ea typeface="+mj-ea"/>
                <a:cs typeface="+mj-cs"/>
              </a:rPr>
              <a:t>Intercambio de líquido capilar, líquido intersticial y </a:t>
            </a:r>
            <a:br>
              <a:rPr kumimoji="0" lang="es-ES" sz="2400" i="0" strike="noStrike" kern="1200" cap="none" spc="0" normalizeH="0" baseline="0" noProof="0" dirty="0" smtClean="0">
                <a:ln>
                  <a:noFill/>
                </a:ln>
                <a:uLnTx/>
                <a:uFillTx/>
                <a:latin typeface="+mj-lt"/>
                <a:ea typeface="+mj-ea"/>
                <a:cs typeface="+mj-cs"/>
              </a:rPr>
            </a:br>
            <a:r>
              <a:rPr kumimoji="0" lang="es-ES" sz="2400" i="0" strike="noStrike" kern="1200" cap="none" spc="0" normalizeH="0" baseline="0" noProof="0" dirty="0" smtClean="0">
                <a:ln>
                  <a:noFill/>
                </a:ln>
                <a:uLnTx/>
                <a:uFillTx/>
                <a:latin typeface="+mj-lt"/>
                <a:ea typeface="+mj-ea"/>
                <a:cs typeface="+mj-cs"/>
              </a:rPr>
              <a:t>flujo linfático</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GT" sz="2800" dirty="0" err="1" smtClean="0">
                <a:solidFill>
                  <a:srgbClr val="FFFF00"/>
                </a:solidFill>
              </a:rPr>
              <a:t>Microcirculación</a:t>
            </a:r>
            <a:r>
              <a:rPr lang="es-GT" sz="2800" dirty="0" smtClean="0">
                <a:solidFill>
                  <a:srgbClr val="FFFF00"/>
                </a:solidFill>
              </a:rPr>
              <a:t>…</a:t>
            </a:r>
            <a:endParaRPr lang="es-ES" sz="2800" dirty="0">
              <a:solidFill>
                <a:srgbClr val="FFFF00"/>
              </a:solidFill>
            </a:endParaRPr>
          </a:p>
        </p:txBody>
      </p:sp>
      <p:sp>
        <p:nvSpPr>
          <p:cNvPr id="3" name="2 Marcador de contenido"/>
          <p:cNvSpPr>
            <a:spLocks noGrp="1"/>
          </p:cNvSpPr>
          <p:nvPr>
            <p:ph idx="1"/>
          </p:nvPr>
        </p:nvSpPr>
        <p:spPr/>
        <p:txBody>
          <a:bodyPr>
            <a:normAutofit/>
          </a:bodyPr>
          <a:lstStyle/>
          <a:p>
            <a:pPr algn="just"/>
            <a:r>
              <a:rPr lang="es-GT" sz="1600" dirty="0" smtClean="0"/>
              <a:t>Función más importante de la circulación: Transporte y Eliminación (Capilares)</a:t>
            </a:r>
          </a:p>
          <a:p>
            <a:pPr algn="ctr">
              <a:buNone/>
            </a:pPr>
            <a:endParaRPr lang="es-GT" sz="1600" dirty="0" smtClean="0"/>
          </a:p>
          <a:p>
            <a:pPr algn="ctr">
              <a:buNone/>
            </a:pPr>
            <a:r>
              <a:rPr lang="es-GT" sz="1600" dirty="0" smtClean="0"/>
              <a:t>Arteriola   -   Capilar     -  Vénula</a:t>
            </a:r>
          </a:p>
          <a:p>
            <a:pPr algn="just">
              <a:defRPr/>
            </a:pPr>
            <a:r>
              <a:rPr lang="es-GT" sz="1600" dirty="0" err="1" smtClean="0"/>
              <a:t>Metarteriola</a:t>
            </a:r>
            <a:r>
              <a:rPr lang="es-GT" sz="1600" dirty="0" smtClean="0"/>
              <a:t> </a:t>
            </a:r>
            <a:endParaRPr lang="es-ES" sz="1600" dirty="0" smtClean="0"/>
          </a:p>
          <a:p>
            <a:pPr algn="just">
              <a:defRPr/>
            </a:pPr>
            <a:r>
              <a:rPr lang="es-ES" sz="1600" dirty="0" smtClean="0"/>
              <a:t>Las arteriolas son muy musculares y realizan una importante función de control del flujo sanguíneo hacia los tejidos.</a:t>
            </a:r>
          </a:p>
          <a:p>
            <a:pPr algn="just">
              <a:buNone/>
              <a:defRPr/>
            </a:pPr>
            <a:endParaRPr lang="es-ES" sz="1600" dirty="0" smtClean="0"/>
          </a:p>
          <a:p>
            <a:pPr algn="just">
              <a:defRPr/>
            </a:pPr>
            <a:r>
              <a:rPr lang="es-ES" sz="1600" dirty="0" smtClean="0"/>
              <a:t>Las </a:t>
            </a:r>
            <a:r>
              <a:rPr lang="es-ES" sz="1600" dirty="0" err="1" smtClean="0"/>
              <a:t>metarteriolas</a:t>
            </a:r>
            <a:r>
              <a:rPr lang="es-ES" sz="1600" dirty="0" smtClean="0"/>
              <a:t> </a:t>
            </a:r>
            <a:r>
              <a:rPr lang="es-ES" sz="1600" u="sng" dirty="0" smtClean="0"/>
              <a:t>carecen de una capa continua </a:t>
            </a:r>
            <a:r>
              <a:rPr lang="es-ES" sz="1600" dirty="0" smtClean="0"/>
              <a:t>de músculo liso, pero tienen fibras musculares lisas  circulares dispuestas a intervalos regulares, que forman esfínteres </a:t>
            </a:r>
            <a:r>
              <a:rPr lang="es-ES" sz="1600" dirty="0" err="1" smtClean="0"/>
              <a:t>precapilares</a:t>
            </a:r>
            <a:r>
              <a:rPr lang="es-ES" sz="1600" dirty="0" smtClean="0"/>
              <a:t> (puede abrir o cerrar la entrada al capilar).</a:t>
            </a:r>
          </a:p>
          <a:p>
            <a:pPr algn="just">
              <a:defRPr/>
            </a:pPr>
            <a:endParaRPr lang="es-ES" sz="1600" dirty="0" smtClean="0"/>
          </a:p>
          <a:p>
            <a:pPr algn="just">
              <a:defRPr/>
            </a:pPr>
            <a:endParaRPr lang="es-ES" sz="1600" dirty="0" smtClean="0"/>
          </a:p>
          <a:p>
            <a:pPr algn="just"/>
            <a:endParaRPr lang="es-GT" sz="1600" dirty="0" smtClean="0"/>
          </a:p>
          <a:p>
            <a:pPr algn="just"/>
            <a:endParaRPr lang="es-ES" sz="1600"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194562" name="Rectangle 2"/>
          <p:cNvSpPr>
            <a:spLocks noGrp="1" noChangeArrowheads="1"/>
          </p:cNvSpPr>
          <p:nvPr>
            <p:ph type="title"/>
          </p:nvPr>
        </p:nvSpPr>
        <p:spPr/>
        <p:txBody>
          <a:bodyPr/>
          <a:lstStyle/>
          <a:p>
            <a:pPr eaLnBrk="1" hangingPunct="1">
              <a:defRPr/>
            </a:pPr>
            <a:endParaRPr lang="es-ES" smtClean="0">
              <a:effectLst>
                <a:outerShdw blurRad="38100" dist="38100" dir="2700000" algn="tl">
                  <a:srgbClr val="C0C0C0"/>
                </a:outerShdw>
              </a:effectLst>
            </a:endParaRPr>
          </a:p>
        </p:txBody>
      </p:sp>
      <p:sp>
        <p:nvSpPr>
          <p:cNvPr id="194563" name="Rectangle 3"/>
          <p:cNvSpPr>
            <a:spLocks noGrp="1" noChangeArrowheads="1"/>
          </p:cNvSpPr>
          <p:nvPr>
            <p:ph type="body" idx="1"/>
          </p:nvPr>
        </p:nvSpPr>
        <p:spPr/>
        <p:txBody>
          <a:bodyPr/>
          <a:lstStyle/>
          <a:p>
            <a:pPr eaLnBrk="1" hangingPunct="1">
              <a:defRPr/>
            </a:pPr>
            <a:endParaRPr lang="es-ES" smtClean="0">
              <a:effectLst>
                <a:outerShdw blurRad="38100" dist="38100" dir="2700000" algn="tl">
                  <a:srgbClr val="C0C0C0"/>
                </a:outerShdw>
              </a:effectLst>
            </a:endParaRPr>
          </a:p>
        </p:txBody>
      </p:sp>
      <p:pic>
        <p:nvPicPr>
          <p:cNvPr id="50180" name="Picture 4" descr="CV%20-%20Scambi%20capillari"/>
          <p:cNvPicPr>
            <a:picLocks noChangeAspect="1" noChangeArrowheads="1"/>
          </p:cNvPicPr>
          <p:nvPr/>
        </p:nvPicPr>
        <p:blipFill>
          <a:blip r:embed="rId3" cstate="print"/>
          <a:srcRect/>
          <a:stretch>
            <a:fillRect/>
          </a:stretch>
        </p:blipFill>
        <p:spPr bwMode="auto">
          <a:xfrm>
            <a:off x="0" y="0"/>
            <a:ext cx="9144000" cy="6858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GT" sz="2800" dirty="0" smtClean="0">
                <a:solidFill>
                  <a:srgbClr val="FFFF00"/>
                </a:solidFill>
              </a:rPr>
              <a:t>Tipos de Capilares…</a:t>
            </a:r>
            <a:endParaRPr lang="es-ES" sz="2800" dirty="0">
              <a:solidFill>
                <a:srgbClr val="FFFF00"/>
              </a:solidFill>
            </a:endParaRPr>
          </a:p>
        </p:txBody>
      </p:sp>
      <p:sp>
        <p:nvSpPr>
          <p:cNvPr id="3" name="2 Marcador de contenido"/>
          <p:cNvSpPr>
            <a:spLocks noGrp="1"/>
          </p:cNvSpPr>
          <p:nvPr>
            <p:ph idx="1"/>
          </p:nvPr>
        </p:nvSpPr>
        <p:spPr/>
        <p:txBody>
          <a:bodyPr>
            <a:normAutofit/>
          </a:bodyPr>
          <a:lstStyle/>
          <a:p>
            <a:pPr algn="just"/>
            <a:endParaRPr lang="es-ES" sz="1600" dirty="0"/>
          </a:p>
        </p:txBody>
      </p:sp>
      <p:pic>
        <p:nvPicPr>
          <p:cNvPr id="4" name="Picture 4"/>
          <p:cNvPicPr>
            <a:picLocks noChangeAspect="1" noChangeArrowheads="1"/>
          </p:cNvPicPr>
          <p:nvPr/>
        </p:nvPicPr>
        <p:blipFill>
          <a:blip r:embed="rId2" cstate="print">
            <a:lum bright="-12000" contrast="30000"/>
          </a:blip>
          <a:srcRect t="17911" r="2744"/>
          <a:stretch>
            <a:fillRect/>
          </a:stretch>
        </p:blipFill>
        <p:spPr bwMode="auto">
          <a:xfrm>
            <a:off x="0" y="1700808"/>
            <a:ext cx="9144000" cy="496855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p:txBody>
          <a:bodyPr/>
          <a:lstStyle/>
          <a:p>
            <a:pPr eaLnBrk="1" hangingPunct="1">
              <a:defRPr/>
            </a:pPr>
            <a:endParaRPr lang="es-ES" smtClean="0">
              <a:effectLst>
                <a:outerShdw blurRad="38100" dist="38100" dir="2700000" algn="tl">
                  <a:srgbClr val="C0C0C0"/>
                </a:outerShdw>
              </a:effectLst>
            </a:endParaRPr>
          </a:p>
        </p:txBody>
      </p:sp>
      <p:sp>
        <p:nvSpPr>
          <p:cNvPr id="129027" name="Rectangle 3"/>
          <p:cNvSpPr>
            <a:spLocks noGrp="1" noChangeArrowheads="1"/>
          </p:cNvSpPr>
          <p:nvPr>
            <p:ph idx="1"/>
          </p:nvPr>
        </p:nvSpPr>
        <p:spPr/>
        <p:txBody>
          <a:bodyPr/>
          <a:lstStyle/>
          <a:p>
            <a:pPr eaLnBrk="1" hangingPunct="1">
              <a:defRPr/>
            </a:pPr>
            <a:endParaRPr lang="es-ES" smtClean="0">
              <a:effectLst>
                <a:outerShdw blurRad="38100" dist="38100" dir="2700000" algn="tl">
                  <a:srgbClr val="C0C0C0"/>
                </a:outerShdw>
              </a:effectLst>
            </a:endParaRPr>
          </a:p>
        </p:txBody>
      </p:sp>
      <p:pic>
        <p:nvPicPr>
          <p:cNvPr id="55300" name="Picture 4" descr="2"/>
          <p:cNvPicPr>
            <a:picLocks noChangeAspect="1" noChangeArrowheads="1"/>
          </p:cNvPicPr>
          <p:nvPr/>
        </p:nvPicPr>
        <p:blipFill>
          <a:blip r:embed="rId2" cstate="print">
            <a:lum bright="-24000" contrast="36000"/>
          </a:blip>
          <a:srcRect l="10973"/>
          <a:stretch>
            <a:fillRect/>
          </a:stretch>
        </p:blipFill>
        <p:spPr bwMode="auto">
          <a:xfrm>
            <a:off x="0" y="44450"/>
            <a:ext cx="9144000" cy="5689600"/>
          </a:xfrm>
          <a:prstGeom prst="rect">
            <a:avLst/>
          </a:prstGeom>
          <a:noFill/>
          <a:ln w="9525">
            <a:noFill/>
            <a:miter lim="800000"/>
            <a:headEnd/>
            <a:tailEnd/>
          </a:ln>
        </p:spPr>
      </p:pic>
      <p:sp>
        <p:nvSpPr>
          <p:cNvPr id="129029" name="Rectangle 5"/>
          <p:cNvSpPr>
            <a:spLocks noChangeArrowheads="1"/>
          </p:cNvSpPr>
          <p:nvPr/>
        </p:nvSpPr>
        <p:spPr bwMode="auto">
          <a:xfrm>
            <a:off x="34925" y="5589588"/>
            <a:ext cx="8964613" cy="1077218"/>
          </a:xfrm>
          <a:prstGeom prst="rect">
            <a:avLst/>
          </a:prstGeom>
          <a:noFill/>
          <a:ln w="9525">
            <a:noFill/>
            <a:miter lim="800000"/>
            <a:headEnd/>
            <a:tailEnd/>
          </a:ln>
          <a:effectLst/>
        </p:spPr>
        <p:txBody>
          <a:bodyPr>
            <a:spAutoFit/>
          </a:bodyPr>
          <a:lstStyle/>
          <a:p>
            <a:pPr>
              <a:defRPr/>
            </a:pPr>
            <a:endParaRPr lang="es-ES" sz="1600" b="1" dirty="0" smtClean="0">
              <a:solidFill>
                <a:schemeClr val="bg1"/>
              </a:solidFill>
            </a:endParaRPr>
          </a:p>
          <a:p>
            <a:pPr>
              <a:defRPr/>
            </a:pPr>
            <a:r>
              <a:rPr lang="es-ES" sz="1600" b="1" dirty="0" smtClean="0">
                <a:solidFill>
                  <a:schemeClr val="bg1"/>
                </a:solidFill>
              </a:rPr>
              <a:t>Las </a:t>
            </a:r>
            <a:r>
              <a:rPr lang="es-ES" sz="1600" b="1" dirty="0" err="1">
                <a:solidFill>
                  <a:schemeClr val="bg1"/>
                </a:solidFill>
              </a:rPr>
              <a:t>metaarteriolas</a:t>
            </a:r>
            <a:r>
              <a:rPr lang="es-ES" sz="1600" b="1" dirty="0">
                <a:solidFill>
                  <a:schemeClr val="bg1"/>
                </a:solidFill>
              </a:rPr>
              <a:t> </a:t>
            </a:r>
            <a:r>
              <a:rPr lang="es-ES" sz="1600" i="0" dirty="0" smtClean="0">
                <a:solidFill>
                  <a:schemeClr val="bg1"/>
                </a:solidFill>
              </a:rPr>
              <a:t>proporcionan </a:t>
            </a:r>
            <a:r>
              <a:rPr lang="es-ES" sz="1600" i="0" dirty="0">
                <a:solidFill>
                  <a:schemeClr val="bg1"/>
                </a:solidFill>
              </a:rPr>
              <a:t>una vía de menor resistencia entre </a:t>
            </a:r>
            <a:r>
              <a:rPr lang="es-ES" sz="1600" b="1" dirty="0">
                <a:solidFill>
                  <a:schemeClr val="bg1"/>
                </a:solidFill>
              </a:rPr>
              <a:t>las arteriolas</a:t>
            </a:r>
            <a:r>
              <a:rPr lang="es-ES" sz="1600" i="0" dirty="0">
                <a:solidFill>
                  <a:schemeClr val="bg1"/>
                </a:solidFill>
              </a:rPr>
              <a:t> y </a:t>
            </a:r>
            <a:r>
              <a:rPr lang="es-ES" sz="1600" b="1" dirty="0">
                <a:solidFill>
                  <a:schemeClr val="bg1"/>
                </a:solidFill>
              </a:rPr>
              <a:t>las vénulas</a:t>
            </a:r>
            <a:r>
              <a:rPr lang="es-ES" sz="1600" i="0" dirty="0">
                <a:solidFill>
                  <a:schemeClr val="bg1"/>
                </a:solidFill>
              </a:rPr>
              <a:t>.  Los músculos de </a:t>
            </a:r>
            <a:r>
              <a:rPr lang="es-ES" sz="1600" b="1" dirty="0">
                <a:solidFill>
                  <a:schemeClr val="bg1"/>
                </a:solidFill>
              </a:rPr>
              <a:t>los </a:t>
            </a:r>
            <a:r>
              <a:rPr lang="es-ES" sz="1600" b="1" dirty="0" err="1">
                <a:solidFill>
                  <a:schemeClr val="bg1"/>
                </a:solidFill>
              </a:rPr>
              <a:t>esfinteres</a:t>
            </a:r>
            <a:r>
              <a:rPr lang="es-ES" sz="1600" b="1" dirty="0">
                <a:solidFill>
                  <a:schemeClr val="bg1"/>
                </a:solidFill>
              </a:rPr>
              <a:t> </a:t>
            </a:r>
            <a:r>
              <a:rPr lang="es-ES" sz="1600" b="1" dirty="0" err="1">
                <a:solidFill>
                  <a:schemeClr val="bg1"/>
                </a:solidFill>
              </a:rPr>
              <a:t>precapilares</a:t>
            </a:r>
            <a:r>
              <a:rPr lang="es-ES" sz="1600" i="0" dirty="0">
                <a:solidFill>
                  <a:schemeClr val="bg1"/>
                </a:solidFill>
              </a:rPr>
              <a:t> regulan el flujo sanguíneo a través de los capilares.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3"/>
          <p:cNvSpPr>
            <a:spLocks noGrp="1" noChangeArrowheads="1"/>
          </p:cNvSpPr>
          <p:nvPr>
            <p:ph idx="1"/>
          </p:nvPr>
        </p:nvSpPr>
        <p:spPr>
          <a:xfrm>
            <a:off x="457200" y="1844823"/>
            <a:ext cx="8229600" cy="4679801"/>
          </a:xfrm>
        </p:spPr>
        <p:txBody>
          <a:bodyPr/>
          <a:lstStyle/>
          <a:p>
            <a:pPr>
              <a:lnSpc>
                <a:spcPct val="90000"/>
              </a:lnSpc>
              <a:buFont typeface="Wingdings" pitchFamily="2" charset="2"/>
              <a:buChar char="ü"/>
              <a:defRPr/>
            </a:pPr>
            <a:r>
              <a:rPr lang="es-ES" sz="1600" i="1" dirty="0" smtClean="0">
                <a:solidFill>
                  <a:srgbClr val="002060"/>
                </a:solidFill>
              </a:rPr>
              <a:t>La </a:t>
            </a:r>
            <a:r>
              <a:rPr lang="es-ES" sz="1600" i="1" dirty="0" err="1" smtClean="0">
                <a:solidFill>
                  <a:srgbClr val="002060"/>
                </a:solidFill>
              </a:rPr>
              <a:t>distensibilidad</a:t>
            </a:r>
            <a:r>
              <a:rPr lang="es-ES" sz="1600" i="1" dirty="0" smtClean="0">
                <a:solidFill>
                  <a:srgbClr val="002060"/>
                </a:solidFill>
              </a:rPr>
              <a:t> de </a:t>
            </a:r>
            <a:r>
              <a:rPr lang="es-ES" sz="1600" b="1" i="1" dirty="0" smtClean="0">
                <a:solidFill>
                  <a:srgbClr val="002060"/>
                </a:solidFill>
              </a:rPr>
              <a:t>las arterias</a:t>
            </a:r>
            <a:r>
              <a:rPr lang="es-ES" sz="1600" i="1" dirty="0" smtClean="0">
                <a:solidFill>
                  <a:srgbClr val="002060"/>
                </a:solidFill>
              </a:rPr>
              <a:t>  les permite acomodarse a los impulsos pulsátiles del corazón y amortiguar los máximos y mínimos de los cambios de presión. </a:t>
            </a:r>
          </a:p>
          <a:p>
            <a:pPr>
              <a:lnSpc>
                <a:spcPct val="90000"/>
              </a:lnSpc>
              <a:buFont typeface="Wingdings" pitchFamily="2" charset="2"/>
              <a:buChar char="ü"/>
              <a:defRPr/>
            </a:pPr>
            <a:r>
              <a:rPr lang="es-ES" sz="1600" i="1" dirty="0" smtClean="0">
                <a:solidFill>
                  <a:srgbClr val="002060"/>
                </a:solidFill>
              </a:rPr>
              <a:t> </a:t>
            </a:r>
            <a:r>
              <a:rPr lang="es-ES" sz="1600" dirty="0" smtClean="0">
                <a:solidFill>
                  <a:srgbClr val="002060"/>
                </a:solidFill>
              </a:rPr>
              <a:t>Esta propiedad hace que </a:t>
            </a:r>
            <a:r>
              <a:rPr lang="es-ES" sz="1600" i="1" dirty="0" smtClean="0">
                <a:solidFill>
                  <a:srgbClr val="002060"/>
                </a:solidFill>
              </a:rPr>
              <a:t>el flujo sanguíneo a través de los vasos más delgados de los tejidos</a:t>
            </a:r>
            <a:r>
              <a:rPr lang="es-ES" sz="1600" dirty="0" smtClean="0">
                <a:solidFill>
                  <a:srgbClr val="002060"/>
                </a:solidFill>
              </a:rPr>
              <a:t> sea suave y continuo.</a:t>
            </a:r>
            <a:endParaRPr lang="es-ES" sz="1600" i="1" dirty="0" smtClean="0">
              <a:solidFill>
                <a:srgbClr val="002060"/>
              </a:solidFill>
            </a:endParaRPr>
          </a:p>
          <a:p>
            <a:pPr eaLnBrk="1" hangingPunct="1">
              <a:lnSpc>
                <a:spcPct val="90000"/>
              </a:lnSpc>
              <a:buFont typeface="Wingdings" pitchFamily="2" charset="2"/>
              <a:buNone/>
              <a:defRPr/>
            </a:pPr>
            <a:endParaRPr lang="es-ES" sz="2800" b="1" dirty="0" smtClean="0">
              <a:solidFill>
                <a:schemeClr val="hlink"/>
              </a:solidFill>
            </a:endParaRPr>
          </a:p>
          <a:p>
            <a:pPr eaLnBrk="1" hangingPunct="1">
              <a:lnSpc>
                <a:spcPct val="90000"/>
              </a:lnSpc>
              <a:buFont typeface="Wingdings" pitchFamily="2" charset="2"/>
              <a:buNone/>
              <a:defRPr/>
            </a:pPr>
            <a:endParaRPr lang="es-GT" b="1" i="1" dirty="0" smtClean="0">
              <a:solidFill>
                <a:schemeClr val="hlink"/>
              </a:solidFill>
            </a:endParaRPr>
          </a:p>
          <a:p>
            <a:pPr algn="just" eaLnBrk="1" hangingPunct="1">
              <a:lnSpc>
                <a:spcPct val="90000"/>
              </a:lnSpc>
              <a:buFont typeface="Wingdings" pitchFamily="2" charset="2"/>
              <a:buNone/>
              <a:defRPr/>
            </a:pPr>
            <a:endParaRPr lang="es-ES" b="1" i="1" dirty="0" smtClean="0">
              <a:solidFill>
                <a:schemeClr val="hlink"/>
              </a:solidFill>
            </a:endParaRPr>
          </a:p>
        </p:txBody>
      </p:sp>
      <p:sp>
        <p:nvSpPr>
          <p:cNvPr id="3" name="2 CuadroTexto"/>
          <p:cNvSpPr txBox="1"/>
          <p:nvPr/>
        </p:nvSpPr>
        <p:spPr>
          <a:xfrm>
            <a:off x="539552" y="476672"/>
            <a:ext cx="6336704" cy="523220"/>
          </a:xfrm>
          <a:prstGeom prst="rect">
            <a:avLst/>
          </a:prstGeom>
          <a:noFill/>
        </p:spPr>
        <p:txBody>
          <a:bodyPr wrap="square" rtlCol="0">
            <a:spAutoFit/>
          </a:bodyPr>
          <a:lstStyle/>
          <a:p>
            <a:pPr algn="l"/>
            <a:r>
              <a:rPr lang="es-GT" sz="2800" dirty="0" err="1" smtClean="0">
                <a:solidFill>
                  <a:srgbClr val="FFFF00"/>
                </a:solidFill>
              </a:rPr>
              <a:t>Distensibilidad</a:t>
            </a:r>
            <a:r>
              <a:rPr lang="es-GT" sz="2800" dirty="0" smtClean="0">
                <a:solidFill>
                  <a:srgbClr val="FFFF00"/>
                </a:solidFill>
              </a:rPr>
              <a:t>  Vascular…</a:t>
            </a:r>
            <a:endParaRPr lang="es-ES" sz="2800" dirty="0">
              <a:solidFill>
                <a:srgbClr val="FFFF00"/>
              </a:solidFill>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GT" sz="2800" dirty="0" err="1" smtClean="0">
                <a:solidFill>
                  <a:srgbClr val="FFFF00"/>
                </a:solidFill>
              </a:rPr>
              <a:t>Metarteriolas</a:t>
            </a:r>
            <a:r>
              <a:rPr lang="es-GT" sz="2800" dirty="0" smtClean="0">
                <a:solidFill>
                  <a:srgbClr val="FFFF00"/>
                </a:solidFill>
              </a:rPr>
              <a:t>…</a:t>
            </a:r>
            <a:endParaRPr lang="es-ES" sz="2800" dirty="0">
              <a:solidFill>
                <a:srgbClr val="FFFF00"/>
              </a:solidFill>
            </a:endParaRPr>
          </a:p>
        </p:txBody>
      </p:sp>
      <p:sp>
        <p:nvSpPr>
          <p:cNvPr id="3" name="2 Marcador de contenido"/>
          <p:cNvSpPr>
            <a:spLocks noGrp="1"/>
          </p:cNvSpPr>
          <p:nvPr>
            <p:ph idx="1"/>
          </p:nvPr>
        </p:nvSpPr>
        <p:spPr/>
        <p:txBody>
          <a:bodyPr>
            <a:normAutofit/>
          </a:bodyPr>
          <a:lstStyle/>
          <a:p>
            <a:pPr algn="just"/>
            <a:endParaRPr lang="es-ES" sz="1600" dirty="0"/>
          </a:p>
        </p:txBody>
      </p:sp>
      <p:pic>
        <p:nvPicPr>
          <p:cNvPr id="230402" name="Picture 2"/>
          <p:cNvPicPr>
            <a:picLocks noChangeAspect="1" noChangeArrowheads="1"/>
          </p:cNvPicPr>
          <p:nvPr/>
        </p:nvPicPr>
        <p:blipFill>
          <a:blip r:embed="rId2" cstate="print"/>
          <a:srcRect l="10235" t="19313" r="11178" b="11782"/>
          <a:stretch>
            <a:fillRect/>
          </a:stretch>
        </p:blipFill>
        <p:spPr bwMode="auto">
          <a:xfrm>
            <a:off x="0" y="1556792"/>
            <a:ext cx="9144000" cy="504056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endParaRPr lang="es-ES" sz="2800" dirty="0">
              <a:solidFill>
                <a:srgbClr val="FFFF00"/>
              </a:solidFill>
            </a:endParaRPr>
          </a:p>
        </p:txBody>
      </p:sp>
      <p:sp>
        <p:nvSpPr>
          <p:cNvPr id="3" name="2 Marcador de contenido"/>
          <p:cNvSpPr>
            <a:spLocks noGrp="1"/>
          </p:cNvSpPr>
          <p:nvPr>
            <p:ph idx="1"/>
          </p:nvPr>
        </p:nvSpPr>
        <p:spPr/>
        <p:txBody>
          <a:bodyPr>
            <a:normAutofit/>
          </a:bodyPr>
          <a:lstStyle/>
          <a:p>
            <a:pPr algn="just">
              <a:buFont typeface="Wingdings" pitchFamily="2" charset="2"/>
              <a:buChar char="v"/>
              <a:defRPr/>
            </a:pPr>
            <a:r>
              <a:rPr lang="es-ES" sz="1600" dirty="0" smtClean="0"/>
              <a:t>Debido a la gran permeabilidad de los capilares para la mayoría de solutos, a medida que la sangre fluye hacia los capilares, se difunden grandes cantidades de sustancias disueltas en ambas direcciones. </a:t>
            </a:r>
          </a:p>
          <a:p>
            <a:pPr algn="just">
              <a:buFont typeface="Wingdings" pitchFamily="2" charset="2"/>
              <a:buChar char="v"/>
              <a:defRPr/>
            </a:pPr>
            <a:endParaRPr lang="es-ES" sz="1600" dirty="0" smtClean="0"/>
          </a:p>
          <a:p>
            <a:pPr algn="just">
              <a:buFont typeface="Wingdings" pitchFamily="2" charset="2"/>
              <a:buChar char="v"/>
              <a:defRPr/>
            </a:pPr>
            <a:r>
              <a:rPr lang="es-ES" sz="1600" dirty="0" smtClean="0"/>
              <a:t>Por ello, casi todas las sustancias disueltas  en el plasma,  </a:t>
            </a:r>
            <a:r>
              <a:rPr lang="es-ES" sz="1600" u="sng" dirty="0" smtClean="0"/>
              <a:t>excepto las proteínas plasmáticas</a:t>
            </a:r>
            <a:r>
              <a:rPr lang="es-ES" sz="1600" dirty="0" smtClean="0"/>
              <a:t> se mezclan continuamente con el líquido intersticial.</a:t>
            </a:r>
          </a:p>
          <a:p>
            <a:pPr algn="just">
              <a:buFont typeface="Wingdings" pitchFamily="2" charset="2"/>
              <a:buChar char="v"/>
              <a:defRPr/>
            </a:pPr>
            <a:endParaRPr lang="es-GT" sz="1600" dirty="0" smtClean="0"/>
          </a:p>
          <a:p>
            <a:pPr algn="just">
              <a:buFont typeface="Wingdings" pitchFamily="2" charset="2"/>
              <a:buChar char="v"/>
              <a:defRPr/>
            </a:pPr>
            <a:endParaRPr lang="es-GT" sz="1600" dirty="0" smtClean="0"/>
          </a:p>
          <a:p>
            <a:pPr algn="just">
              <a:lnSpc>
                <a:spcPct val="90000"/>
              </a:lnSpc>
              <a:buNone/>
              <a:defRPr/>
            </a:pPr>
            <a:endParaRPr lang="es-ES" sz="1600" dirty="0" smtClean="0"/>
          </a:p>
          <a:p>
            <a:pPr algn="just">
              <a:buFont typeface="Wingdings" pitchFamily="2" charset="2"/>
              <a:buChar char="v"/>
            </a:pPr>
            <a:endParaRPr lang="es-ES" sz="1600" dirty="0"/>
          </a:p>
        </p:txBody>
      </p:sp>
      <p:sp>
        <p:nvSpPr>
          <p:cNvPr id="4" name="1 Título"/>
          <p:cNvSpPr txBox="1">
            <a:spLocks/>
          </p:cNvSpPr>
          <p:nvPr/>
        </p:nvSpPr>
        <p:spPr>
          <a:xfrm>
            <a:off x="609600" y="3078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GT" sz="2800" b="1" i="0" u="none" strike="noStrike" kern="1200" cap="none" spc="0" normalizeH="0" baseline="0" noProof="0" smtClean="0">
                <a:ln>
                  <a:noFill/>
                </a:ln>
                <a:solidFill>
                  <a:srgbClr val="FFFF00"/>
                </a:solidFill>
                <a:effectLst/>
                <a:uLnTx/>
                <a:uFillTx/>
                <a:latin typeface="+mj-lt"/>
                <a:ea typeface="+mj-ea"/>
                <a:cs typeface="+mj-cs"/>
              </a:rPr>
              <a:t>Microcirculación…</a:t>
            </a:r>
            <a:endParaRPr kumimoji="0" lang="es-ES" sz="2800" b="1" i="0" u="none" strike="noStrike" kern="1200" cap="none" spc="0" normalizeH="0" baseline="0" noProof="0" dirty="0">
              <a:ln>
                <a:noFill/>
              </a:ln>
              <a:solidFill>
                <a:srgbClr val="FFFF00"/>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endParaRPr lang="es-ES" sz="2800" dirty="0">
              <a:solidFill>
                <a:srgbClr val="FFFF00"/>
              </a:solidFill>
            </a:endParaRPr>
          </a:p>
        </p:txBody>
      </p:sp>
      <p:sp>
        <p:nvSpPr>
          <p:cNvPr id="3" name="2 Marcador de contenido"/>
          <p:cNvSpPr>
            <a:spLocks noGrp="1"/>
          </p:cNvSpPr>
          <p:nvPr>
            <p:ph idx="1"/>
          </p:nvPr>
        </p:nvSpPr>
        <p:spPr/>
        <p:txBody>
          <a:bodyPr>
            <a:normAutofit/>
          </a:bodyPr>
          <a:lstStyle/>
          <a:p>
            <a:pPr algn="just">
              <a:lnSpc>
                <a:spcPct val="90000"/>
              </a:lnSpc>
              <a:buFont typeface="Wingdings" pitchFamily="2" charset="2"/>
              <a:buChar char="v"/>
              <a:defRPr/>
            </a:pPr>
            <a:r>
              <a:rPr lang="es-ES" sz="1800" i="1" dirty="0" smtClean="0"/>
              <a:t>La sangre fluye de manera “intermitente”</a:t>
            </a:r>
            <a:r>
              <a:rPr lang="es-ES" sz="1800" dirty="0" smtClean="0"/>
              <a:t> por los capilares:   “</a:t>
            </a:r>
            <a:r>
              <a:rPr lang="es-ES" sz="1800" i="1" dirty="0" smtClean="0"/>
              <a:t>VASOMOTILIDAD” </a:t>
            </a:r>
            <a:endParaRPr lang="es-ES" sz="1800" dirty="0" smtClean="0"/>
          </a:p>
          <a:p>
            <a:pPr algn="just">
              <a:lnSpc>
                <a:spcPct val="90000"/>
              </a:lnSpc>
              <a:buFont typeface="Wingdings" pitchFamily="2" charset="2"/>
              <a:buChar char="v"/>
              <a:defRPr/>
            </a:pPr>
            <a:r>
              <a:rPr lang="es-ES" sz="1800" dirty="0" smtClean="0"/>
              <a:t>La sangre no </a:t>
            </a:r>
            <a:r>
              <a:rPr lang="es-ES" sz="1800" i="1" dirty="0" smtClean="0"/>
              <a:t>fluye</a:t>
            </a:r>
            <a:r>
              <a:rPr lang="es-ES" sz="1800" dirty="0" smtClean="0"/>
              <a:t> por los capilares de forma continua sino </a:t>
            </a:r>
            <a:r>
              <a:rPr lang="es-ES" sz="1800" i="1" dirty="0" smtClean="0"/>
              <a:t>intermitente cada pocos segundos. </a:t>
            </a:r>
          </a:p>
          <a:p>
            <a:pPr algn="just">
              <a:lnSpc>
                <a:spcPct val="90000"/>
              </a:lnSpc>
              <a:buFont typeface="Wingdings" pitchFamily="2" charset="2"/>
              <a:buChar char="v"/>
              <a:defRPr/>
            </a:pPr>
            <a:endParaRPr lang="es-ES" sz="1800" i="1" dirty="0" smtClean="0"/>
          </a:p>
          <a:p>
            <a:pPr algn="just">
              <a:lnSpc>
                <a:spcPct val="90000"/>
              </a:lnSpc>
              <a:buFont typeface="Wingdings" pitchFamily="2" charset="2"/>
              <a:buChar char="v"/>
              <a:defRPr/>
            </a:pPr>
            <a:r>
              <a:rPr lang="es-ES" sz="1800" dirty="0" smtClean="0"/>
              <a:t>La causa de </a:t>
            </a:r>
            <a:r>
              <a:rPr lang="es-ES" sz="1800" i="1" dirty="0" smtClean="0"/>
              <a:t>esta intermitencia</a:t>
            </a:r>
            <a:r>
              <a:rPr lang="es-ES" sz="1800" dirty="0" smtClean="0"/>
              <a:t> es </a:t>
            </a:r>
            <a:r>
              <a:rPr lang="es-ES" sz="1800" i="1" dirty="0" smtClean="0"/>
              <a:t>la contracción de las </a:t>
            </a:r>
            <a:r>
              <a:rPr lang="es-ES" sz="1800" i="1" dirty="0" err="1" smtClean="0"/>
              <a:t>metarteriolas</a:t>
            </a:r>
            <a:r>
              <a:rPr lang="es-ES" sz="1800" i="1" dirty="0" smtClean="0"/>
              <a:t> </a:t>
            </a:r>
            <a:r>
              <a:rPr lang="es-ES" sz="1800" dirty="0" smtClean="0"/>
              <a:t>que depende de </a:t>
            </a:r>
            <a:r>
              <a:rPr lang="es-ES" sz="1800" i="1" dirty="0" smtClean="0"/>
              <a:t>la concentración de oxígeno y de la cantidad de productos de desecho del metabolismo tisular. </a:t>
            </a:r>
          </a:p>
          <a:p>
            <a:pPr algn="just">
              <a:lnSpc>
                <a:spcPct val="90000"/>
              </a:lnSpc>
              <a:buFont typeface="Wingdings" pitchFamily="2" charset="2"/>
              <a:buChar char="v"/>
              <a:defRPr/>
            </a:pPr>
            <a:endParaRPr lang="es-ES" sz="1800" i="1" dirty="0" smtClean="0"/>
          </a:p>
          <a:p>
            <a:pPr algn="just">
              <a:lnSpc>
                <a:spcPct val="90000"/>
              </a:lnSpc>
              <a:buFont typeface="Wingdings" pitchFamily="2" charset="2"/>
              <a:buChar char="v"/>
              <a:defRPr/>
            </a:pPr>
            <a:r>
              <a:rPr lang="es-ES" sz="1800" i="1" dirty="0" err="1" smtClean="0"/>
              <a:t>Ej</a:t>
            </a:r>
            <a:r>
              <a:rPr lang="es-ES" sz="1800" i="1" dirty="0" smtClean="0"/>
              <a:t> </a:t>
            </a:r>
            <a:r>
              <a:rPr lang="es-ES" sz="1800" dirty="0" smtClean="0"/>
              <a:t>Cuando la concentración de O2 es baja, se producen más y largos períodos de flujo sanguíneo, lo que permite que la sangre suministre más oxígeno y nutrientes a los tejidos</a:t>
            </a:r>
            <a:endParaRPr lang="es-ES" sz="1800" dirty="0"/>
          </a:p>
        </p:txBody>
      </p:sp>
      <p:sp>
        <p:nvSpPr>
          <p:cNvPr id="4" name="1 Título"/>
          <p:cNvSpPr txBox="1">
            <a:spLocks/>
          </p:cNvSpPr>
          <p:nvPr/>
        </p:nvSpPr>
        <p:spPr>
          <a:xfrm>
            <a:off x="609600" y="3078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GT" sz="2800" b="1" i="0" u="none" strike="noStrike" kern="1200" cap="none" spc="0" normalizeH="0" baseline="0" noProof="0" smtClean="0">
                <a:ln>
                  <a:noFill/>
                </a:ln>
                <a:solidFill>
                  <a:srgbClr val="FFFF00"/>
                </a:solidFill>
                <a:effectLst/>
                <a:uLnTx/>
                <a:uFillTx/>
                <a:latin typeface="+mj-lt"/>
                <a:ea typeface="+mj-ea"/>
                <a:cs typeface="+mj-cs"/>
              </a:rPr>
              <a:t>Microcirculación…</a:t>
            </a:r>
            <a:endParaRPr kumimoji="0" lang="es-ES" sz="2800" b="1" i="0" u="none" strike="noStrike" kern="1200" cap="none" spc="0" normalizeH="0" baseline="0" noProof="0" dirty="0">
              <a:ln>
                <a:noFill/>
              </a:ln>
              <a:solidFill>
                <a:srgbClr val="FFFF00"/>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endParaRPr lang="es-ES" sz="2800" dirty="0">
              <a:solidFill>
                <a:srgbClr val="FFFF00"/>
              </a:solidFill>
            </a:endParaRPr>
          </a:p>
        </p:txBody>
      </p:sp>
      <p:sp>
        <p:nvSpPr>
          <p:cNvPr id="3" name="2 Marcador de contenido"/>
          <p:cNvSpPr>
            <a:spLocks noGrp="1"/>
          </p:cNvSpPr>
          <p:nvPr>
            <p:ph idx="1"/>
          </p:nvPr>
        </p:nvSpPr>
        <p:spPr>
          <a:xfrm>
            <a:off x="251520" y="1772816"/>
            <a:ext cx="8229600" cy="4625609"/>
          </a:xfrm>
        </p:spPr>
        <p:txBody>
          <a:bodyPr>
            <a:normAutofit/>
          </a:bodyPr>
          <a:lstStyle/>
          <a:p>
            <a:pPr algn="just">
              <a:buNone/>
            </a:pPr>
            <a:r>
              <a:rPr lang="es-GT" sz="1600" dirty="0" smtClean="0"/>
              <a:t>Difusión…</a:t>
            </a:r>
            <a:endParaRPr lang="es-ES" sz="1600" dirty="0"/>
          </a:p>
        </p:txBody>
      </p:sp>
      <p:sp>
        <p:nvSpPr>
          <p:cNvPr id="4" name="1 Título"/>
          <p:cNvSpPr txBox="1">
            <a:spLocks/>
          </p:cNvSpPr>
          <p:nvPr/>
        </p:nvSpPr>
        <p:spPr>
          <a:xfrm>
            <a:off x="609600" y="3078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GT" sz="2800" b="1" i="0" u="none" strike="noStrike" kern="1200" cap="none" spc="0" normalizeH="0" baseline="0" noProof="0" smtClean="0">
                <a:ln>
                  <a:noFill/>
                </a:ln>
                <a:solidFill>
                  <a:srgbClr val="FFFF00"/>
                </a:solidFill>
                <a:effectLst/>
                <a:uLnTx/>
                <a:uFillTx/>
                <a:latin typeface="+mj-lt"/>
                <a:ea typeface="+mj-ea"/>
                <a:cs typeface="+mj-cs"/>
              </a:rPr>
              <a:t>Microcirculación…</a:t>
            </a:r>
            <a:endParaRPr kumimoji="0" lang="es-ES" sz="2800" b="1" i="0" u="none" strike="noStrike" kern="1200" cap="none" spc="0" normalizeH="0" baseline="0" noProof="0" dirty="0">
              <a:ln>
                <a:noFill/>
              </a:ln>
              <a:solidFill>
                <a:srgbClr val="FFFF00"/>
              </a:solidFill>
              <a:effectLst/>
              <a:uLnTx/>
              <a:uFillTx/>
              <a:latin typeface="+mj-lt"/>
              <a:ea typeface="+mj-ea"/>
              <a:cs typeface="+mj-cs"/>
            </a:endParaRPr>
          </a:p>
        </p:txBody>
      </p:sp>
      <p:pic>
        <p:nvPicPr>
          <p:cNvPr id="5" name="Picture 7" descr="6"/>
          <p:cNvPicPr>
            <a:picLocks noChangeAspect="1" noChangeArrowheads="1"/>
          </p:cNvPicPr>
          <p:nvPr/>
        </p:nvPicPr>
        <p:blipFill>
          <a:blip r:embed="rId2" cstate="print">
            <a:lum bright="-36000" contrast="54000"/>
          </a:blip>
          <a:srcRect/>
          <a:stretch>
            <a:fillRect/>
          </a:stretch>
        </p:blipFill>
        <p:spPr bwMode="auto">
          <a:xfrm>
            <a:off x="1475656" y="1484784"/>
            <a:ext cx="6696744" cy="502133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67544" y="1772816"/>
            <a:ext cx="8229600" cy="4625609"/>
          </a:xfrm>
        </p:spPr>
        <p:txBody>
          <a:bodyPr>
            <a:normAutofit/>
          </a:bodyPr>
          <a:lstStyle/>
          <a:p>
            <a:pPr algn="just"/>
            <a:endParaRPr lang="es-GT" sz="1600" dirty="0" smtClean="0"/>
          </a:p>
          <a:p>
            <a:pPr algn="just"/>
            <a:endParaRPr lang="es-GT" sz="1600" dirty="0" smtClean="0"/>
          </a:p>
          <a:p>
            <a:pPr algn="just"/>
            <a:endParaRPr lang="es-ES" sz="1600" dirty="0"/>
          </a:p>
        </p:txBody>
      </p:sp>
      <p:sp>
        <p:nvSpPr>
          <p:cNvPr id="4" name="1 Título"/>
          <p:cNvSpPr txBox="1">
            <a:spLocks/>
          </p:cNvSpPr>
          <p:nvPr/>
        </p:nvSpPr>
        <p:spPr>
          <a:xfrm>
            <a:off x="609600" y="3078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GT" sz="2800" b="1" i="0" u="none" strike="noStrike" kern="1200" cap="none" spc="0" normalizeH="0" baseline="0" noProof="0" smtClean="0">
                <a:ln>
                  <a:noFill/>
                </a:ln>
                <a:solidFill>
                  <a:srgbClr val="FFFF00"/>
                </a:solidFill>
                <a:effectLst/>
                <a:uLnTx/>
                <a:uFillTx/>
                <a:latin typeface="+mj-lt"/>
                <a:ea typeface="+mj-ea"/>
                <a:cs typeface="+mj-cs"/>
              </a:rPr>
              <a:t>Microcirculación…</a:t>
            </a:r>
            <a:endParaRPr kumimoji="0" lang="es-ES" sz="2800" b="1" i="0" u="none" strike="noStrike" kern="1200" cap="none" spc="0" normalizeH="0" baseline="0" noProof="0" dirty="0">
              <a:ln>
                <a:noFill/>
              </a:ln>
              <a:solidFill>
                <a:srgbClr val="FFFF00"/>
              </a:solidFill>
              <a:effectLst/>
              <a:uLnTx/>
              <a:uFillTx/>
              <a:latin typeface="+mj-lt"/>
              <a:ea typeface="+mj-ea"/>
              <a:cs typeface="+mj-cs"/>
            </a:endParaRPr>
          </a:p>
        </p:txBody>
      </p:sp>
      <p:sp>
        <p:nvSpPr>
          <p:cNvPr id="6" name="Rectangle 3"/>
          <p:cNvSpPr txBox="1">
            <a:spLocks noChangeArrowheads="1"/>
          </p:cNvSpPr>
          <p:nvPr/>
        </p:nvSpPr>
        <p:spPr>
          <a:xfrm>
            <a:off x="323850" y="1844824"/>
            <a:ext cx="8496300" cy="4321026"/>
          </a:xfrm>
          <a:prstGeom prst="rect">
            <a:avLst/>
          </a:prstGeom>
        </p:spPr>
        <p:txBody>
          <a:bodyPr vert="horz" lIns="54864" tIns="91440" rtlCol="0">
            <a:normAutofit/>
          </a:bodyPr>
          <a:lstStyle/>
          <a:p>
            <a:pPr marL="438912" marR="0" lvl="0" indent="-320040" algn="just" defTabSz="914400" rtl="0" eaLnBrk="1" fontAlgn="auto" latinLnBrk="0" hangingPunct="1">
              <a:lnSpc>
                <a:spcPct val="80000"/>
              </a:lnSpc>
              <a:spcBef>
                <a:spcPts val="0"/>
              </a:spcBef>
              <a:spcAft>
                <a:spcPts val="0"/>
              </a:spcAft>
              <a:buClr>
                <a:schemeClr val="accent1"/>
              </a:buClr>
              <a:buSzPct val="80000"/>
              <a:buFontTx/>
              <a:buNone/>
              <a:tabLst/>
              <a:defRPr/>
            </a:pPr>
            <a:r>
              <a:rPr kumimoji="0" lang="es-ES" sz="1600" b="0" i="1" u="none" strike="noStrike" kern="1200" cap="none" spc="0" normalizeH="0" baseline="0" noProof="0" dirty="0" smtClean="0">
                <a:ln>
                  <a:noFill/>
                </a:ln>
                <a:solidFill>
                  <a:schemeClr val="tx1"/>
                </a:solidFill>
                <a:effectLst/>
                <a:uLnTx/>
                <a:uFillTx/>
                <a:latin typeface="+mn-lt"/>
                <a:ea typeface="+mn-ea"/>
                <a:cs typeface="+mn-cs"/>
              </a:rPr>
              <a:t>3 factores modifican la velocidad de difusión de sustancias:</a:t>
            </a:r>
          </a:p>
          <a:p>
            <a:pPr marL="438912" marR="0" lvl="0" indent="-320040" algn="just" defTabSz="914400" rtl="0" eaLnBrk="1" fontAlgn="auto" latinLnBrk="0" hangingPunct="1">
              <a:lnSpc>
                <a:spcPct val="80000"/>
              </a:lnSpc>
              <a:spcBef>
                <a:spcPts val="0"/>
              </a:spcBef>
              <a:spcAft>
                <a:spcPts val="0"/>
              </a:spcAft>
              <a:buClr>
                <a:schemeClr val="accent1"/>
              </a:buClr>
              <a:buSzPct val="80000"/>
              <a:buFontTx/>
              <a:buNone/>
              <a:tabLst/>
              <a:defRPr/>
            </a:pPr>
            <a:r>
              <a:rPr kumimoji="0" lang="es-ES" sz="1600" b="0" i="1" u="none" strike="noStrike" kern="1200" cap="none" spc="0" normalizeH="0" baseline="0" noProof="0" dirty="0" smtClean="0">
                <a:ln>
                  <a:noFill/>
                </a:ln>
                <a:solidFill>
                  <a:schemeClr val="tx1"/>
                </a:solidFill>
                <a:effectLst/>
                <a:uLnTx/>
                <a:uFillTx/>
                <a:latin typeface="+mn-lt"/>
                <a:ea typeface="+mn-ea"/>
                <a:cs typeface="+mn-cs"/>
              </a:rPr>
              <a:t>   </a:t>
            </a:r>
          </a:p>
          <a:p>
            <a:pPr marL="438912" marR="0" lvl="0" indent="-320040" algn="just" defTabSz="914400" rtl="0" eaLnBrk="1" fontAlgn="auto" latinLnBrk="0" hangingPunct="1">
              <a:lnSpc>
                <a:spcPct val="80000"/>
              </a:lnSpc>
              <a:spcBef>
                <a:spcPts val="0"/>
              </a:spcBef>
              <a:spcAft>
                <a:spcPts val="0"/>
              </a:spcAft>
              <a:buClr>
                <a:schemeClr val="accent1"/>
              </a:buClr>
              <a:buSzPct val="80000"/>
              <a:buFontTx/>
              <a:buNone/>
              <a:tabLst/>
              <a:defRPr/>
            </a:pPr>
            <a:endParaRPr lang="es-ES" sz="1600" dirty="0">
              <a:latin typeface="+mn-lt"/>
            </a:endParaRPr>
          </a:p>
          <a:p>
            <a:pPr marL="438912" marR="0" lvl="0" indent="-320040" algn="just" defTabSz="914400" rtl="0" eaLnBrk="1" fontAlgn="auto" latinLnBrk="0" hangingPunct="1">
              <a:lnSpc>
                <a:spcPct val="80000"/>
              </a:lnSpc>
              <a:spcBef>
                <a:spcPts val="0"/>
              </a:spcBef>
              <a:spcAft>
                <a:spcPts val="0"/>
              </a:spcAft>
              <a:buClr>
                <a:schemeClr val="accent1"/>
              </a:buClr>
              <a:buSzPct val="80000"/>
              <a:buFontTx/>
              <a:buNone/>
              <a:tabLst/>
              <a:defRPr/>
            </a:pPr>
            <a:r>
              <a:rPr kumimoji="0" lang="es-ES" sz="1600" b="0" i="1" u="none" strike="noStrike" kern="1200" cap="none" spc="0" normalizeH="0" baseline="0" noProof="0" dirty="0" smtClean="0">
                <a:ln>
                  <a:noFill/>
                </a:ln>
                <a:solidFill>
                  <a:schemeClr val="tx1"/>
                </a:solidFill>
                <a:effectLst/>
                <a:uLnTx/>
                <a:uFillTx/>
                <a:latin typeface="+mn-lt"/>
                <a:ea typeface="+mn-ea"/>
                <a:cs typeface="+mn-cs"/>
              </a:rPr>
              <a:t> 1. El tamaño de los poros de los capilares. ( 6-7 nanómetros ) </a:t>
            </a:r>
          </a:p>
          <a:p>
            <a:pPr marL="438912" marR="0" lvl="0" indent="-320040" algn="just" defTabSz="914400" rtl="0" eaLnBrk="1" fontAlgn="auto" latinLnBrk="0" hangingPunct="1">
              <a:lnSpc>
                <a:spcPct val="80000"/>
              </a:lnSpc>
              <a:spcBef>
                <a:spcPts val="0"/>
              </a:spcBef>
              <a:spcAft>
                <a:spcPts val="0"/>
              </a:spcAft>
              <a:buClr>
                <a:schemeClr val="accent1"/>
              </a:buClr>
              <a:buSzPct val="80000"/>
              <a:buFontTx/>
              <a:buNone/>
              <a:tabLst/>
              <a:defRPr/>
            </a:pPr>
            <a:endParaRPr kumimoji="0" lang="es-ES" sz="1600" b="0" i="1" u="none" strike="noStrike" kern="1200" cap="none" spc="0" normalizeH="0" baseline="0" noProof="0" dirty="0" smtClean="0">
              <a:ln>
                <a:noFill/>
              </a:ln>
              <a:solidFill>
                <a:schemeClr val="tx1"/>
              </a:solidFill>
              <a:effectLst/>
              <a:uLnTx/>
              <a:uFillTx/>
              <a:latin typeface="+mn-lt"/>
              <a:ea typeface="+mn-ea"/>
              <a:cs typeface="+mn-cs"/>
            </a:endParaRPr>
          </a:p>
          <a:p>
            <a:pPr marL="438912" marR="0" lvl="0" indent="-320040" algn="just" defTabSz="914400" rtl="0" eaLnBrk="1" fontAlgn="auto" latinLnBrk="0" hangingPunct="1">
              <a:lnSpc>
                <a:spcPct val="80000"/>
              </a:lnSpc>
              <a:spcBef>
                <a:spcPts val="0"/>
              </a:spcBef>
              <a:spcAft>
                <a:spcPts val="0"/>
              </a:spcAft>
              <a:buClr>
                <a:schemeClr val="accent1"/>
              </a:buClr>
              <a:buSzPct val="80000"/>
              <a:buFontTx/>
              <a:buNone/>
              <a:tabLst/>
              <a:defRPr/>
            </a:pPr>
            <a:r>
              <a:rPr kumimoji="0" lang="es-ES" sz="1600" b="0" i="1" u="none" strike="noStrike" kern="1200" cap="none" spc="0" normalizeH="0" baseline="0" noProof="0" dirty="0" smtClean="0">
                <a:ln>
                  <a:noFill/>
                </a:ln>
                <a:solidFill>
                  <a:schemeClr val="tx1"/>
                </a:solidFill>
                <a:effectLst/>
                <a:uLnTx/>
                <a:uFillTx/>
                <a:latin typeface="+mn-lt"/>
                <a:ea typeface="+mn-ea"/>
                <a:cs typeface="+mn-cs"/>
              </a:rPr>
              <a:t>2. El tamaño molecular de las sustancias que difunden  El agua y la mayor parte de los  electrolitos como el sodio y el cloruro, tienen un tamaño molecular menor que los poros, lo que permite que difundan rápidamente.   Las proteínas  plasmáticas  tienen un tamaño molecular algo mayor que los poros, lo que dificulta su difusión. </a:t>
            </a:r>
          </a:p>
          <a:p>
            <a:pPr marL="438912" marR="0" lvl="0" indent="-320040" algn="just" defTabSz="914400" rtl="0" eaLnBrk="1" fontAlgn="auto" latinLnBrk="0" hangingPunct="1">
              <a:lnSpc>
                <a:spcPct val="80000"/>
              </a:lnSpc>
              <a:spcBef>
                <a:spcPts val="0"/>
              </a:spcBef>
              <a:spcAft>
                <a:spcPts val="0"/>
              </a:spcAft>
              <a:buClr>
                <a:schemeClr val="accent1"/>
              </a:buClr>
              <a:buSzPct val="80000"/>
              <a:buFontTx/>
              <a:buNone/>
              <a:tabLst/>
              <a:defRPr/>
            </a:pPr>
            <a:endParaRPr kumimoji="0" lang="es-ES" sz="1600" b="0" i="1" u="none" strike="noStrike" kern="1200" cap="none" spc="0" normalizeH="0" baseline="0" noProof="0" dirty="0" smtClean="0">
              <a:ln>
                <a:noFill/>
              </a:ln>
              <a:solidFill>
                <a:schemeClr val="tx1"/>
              </a:solidFill>
              <a:effectLst/>
              <a:uLnTx/>
              <a:uFillTx/>
              <a:latin typeface="+mn-lt"/>
              <a:ea typeface="+mn-ea"/>
              <a:cs typeface="+mn-cs"/>
            </a:endParaRPr>
          </a:p>
          <a:p>
            <a:pPr marL="438912" marR="0" lvl="0" indent="-320040" algn="just" defTabSz="914400" rtl="0" eaLnBrk="1" fontAlgn="auto" latinLnBrk="0" hangingPunct="1">
              <a:lnSpc>
                <a:spcPct val="80000"/>
              </a:lnSpc>
              <a:spcBef>
                <a:spcPts val="0"/>
              </a:spcBef>
              <a:spcAft>
                <a:spcPts val="0"/>
              </a:spcAft>
              <a:buClr>
                <a:schemeClr val="accent1"/>
              </a:buClr>
              <a:buSzPct val="80000"/>
              <a:buFontTx/>
              <a:buNone/>
              <a:tabLst/>
              <a:defRPr/>
            </a:pPr>
            <a:r>
              <a:rPr kumimoji="0" lang="es-ES" sz="1600" b="0" i="1" u="none" strike="noStrike" kern="1200" cap="none" spc="0" normalizeH="0" baseline="0" noProof="0" dirty="0" smtClean="0">
                <a:ln>
                  <a:noFill/>
                </a:ln>
                <a:solidFill>
                  <a:schemeClr val="tx1"/>
                </a:solidFill>
                <a:effectLst/>
                <a:uLnTx/>
                <a:uFillTx/>
                <a:latin typeface="+mn-lt"/>
                <a:ea typeface="+mn-ea"/>
                <a:cs typeface="+mn-cs"/>
              </a:rPr>
              <a:t>3.  La diferencia de concentración de la sustancia a ambos lados de la membrana: cuanto mayor sea el gradiente de concentración de una sustancia a ambos lados de la membrana capilar, mayor será su velocidad de difusión en una de las direcciones. </a:t>
            </a:r>
          </a:p>
          <a:p>
            <a:pPr marL="438912" marR="0" lvl="0" indent="-320040" algn="just" defTabSz="914400" rtl="0" eaLnBrk="1" fontAlgn="auto" latinLnBrk="0" hangingPunct="1">
              <a:lnSpc>
                <a:spcPct val="80000"/>
              </a:lnSpc>
              <a:spcBef>
                <a:spcPts val="0"/>
              </a:spcBef>
              <a:spcAft>
                <a:spcPts val="0"/>
              </a:spcAft>
              <a:buClr>
                <a:schemeClr val="accent1"/>
              </a:buClr>
              <a:buSzPct val="80000"/>
              <a:buFontTx/>
              <a:buNone/>
              <a:tabLst/>
              <a:defRPr/>
            </a:pPr>
            <a:endParaRPr kumimoji="0" lang="es-ES" sz="1600" b="0" i="1" u="none" strike="noStrike" kern="1200" cap="none" spc="0" normalizeH="0" baseline="0" noProof="0" dirty="0" smtClean="0">
              <a:ln>
                <a:noFill/>
              </a:ln>
              <a:solidFill>
                <a:schemeClr val="tx1"/>
              </a:solidFill>
              <a:effectLst/>
              <a:uLnTx/>
              <a:uFillTx/>
              <a:latin typeface="+mn-lt"/>
              <a:ea typeface="+mn-ea"/>
              <a:cs typeface="+mn-cs"/>
            </a:endParaRPr>
          </a:p>
          <a:p>
            <a:pPr marL="438912" marR="0" lvl="0" indent="-320040" algn="just" defTabSz="914400" rtl="0" eaLnBrk="1" fontAlgn="auto" latinLnBrk="0" hangingPunct="1">
              <a:lnSpc>
                <a:spcPct val="80000"/>
              </a:lnSpc>
              <a:spcBef>
                <a:spcPts val="0"/>
              </a:spcBef>
              <a:spcAft>
                <a:spcPts val="0"/>
              </a:spcAft>
              <a:buClr>
                <a:schemeClr val="accent1"/>
              </a:buClr>
              <a:buSzPct val="80000"/>
              <a:buFont typeface="Wingdings 2"/>
              <a:buChar char=""/>
              <a:tabLst/>
              <a:defRPr/>
            </a:pPr>
            <a:endParaRPr kumimoji="0" lang="es-ES" sz="1600" b="0" i="1"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lstStyle/>
          <a:p>
            <a:endParaRPr lang="es-ES"/>
          </a:p>
        </p:txBody>
      </p:sp>
      <p:pic>
        <p:nvPicPr>
          <p:cNvPr id="4" name="Picture 7" descr="8"/>
          <p:cNvPicPr>
            <a:picLocks noChangeAspect="1" noChangeArrowheads="1"/>
          </p:cNvPicPr>
          <p:nvPr/>
        </p:nvPicPr>
        <p:blipFill>
          <a:blip r:embed="rId2" cstate="print">
            <a:lum bright="-18000" contrast="36000"/>
          </a:blip>
          <a:srcRect l="6893" t="25557" r="7750" b="5830"/>
          <a:stretch>
            <a:fillRect/>
          </a:stretch>
        </p:blipFill>
        <p:spPr bwMode="auto">
          <a:xfrm>
            <a:off x="0" y="0"/>
            <a:ext cx="9144000" cy="6858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67544" y="1772816"/>
            <a:ext cx="8229600" cy="4625609"/>
          </a:xfrm>
        </p:spPr>
        <p:txBody>
          <a:bodyPr>
            <a:normAutofit/>
          </a:bodyPr>
          <a:lstStyle/>
          <a:p>
            <a:pPr algn="just">
              <a:lnSpc>
                <a:spcPct val="80000"/>
              </a:lnSpc>
              <a:buNone/>
              <a:defRPr/>
            </a:pPr>
            <a:r>
              <a:rPr lang="es-ES" sz="1600" dirty="0" smtClean="0"/>
              <a:t>1/6  del cuerpo corresponde a los espacios que hay entre las células</a:t>
            </a:r>
          </a:p>
          <a:p>
            <a:pPr algn="just">
              <a:lnSpc>
                <a:spcPct val="80000"/>
              </a:lnSpc>
              <a:buNone/>
              <a:defRPr/>
            </a:pPr>
            <a:endParaRPr lang="es-ES" sz="1600" dirty="0" smtClean="0"/>
          </a:p>
          <a:p>
            <a:pPr algn="just">
              <a:lnSpc>
                <a:spcPct val="80000"/>
              </a:lnSpc>
              <a:buNone/>
              <a:defRPr/>
            </a:pPr>
            <a:endParaRPr lang="es-ES" sz="1600" dirty="0" smtClean="0"/>
          </a:p>
          <a:p>
            <a:pPr algn="just">
              <a:lnSpc>
                <a:spcPct val="80000"/>
              </a:lnSpc>
              <a:buNone/>
              <a:defRPr/>
            </a:pPr>
            <a:r>
              <a:rPr lang="es-ES" sz="1600" dirty="0" smtClean="0"/>
              <a:t>El intersticio tiene 2 tipos de estructuras sólidas: </a:t>
            </a:r>
          </a:p>
          <a:p>
            <a:pPr lvl="1" algn="just">
              <a:lnSpc>
                <a:spcPct val="80000"/>
              </a:lnSpc>
              <a:buNone/>
              <a:defRPr/>
            </a:pPr>
            <a:r>
              <a:rPr lang="es-ES" sz="1600" dirty="0" smtClean="0"/>
              <a:t>1) haces de fibras de colágeno </a:t>
            </a:r>
          </a:p>
          <a:p>
            <a:pPr lvl="1" algn="just">
              <a:lnSpc>
                <a:spcPct val="80000"/>
              </a:lnSpc>
              <a:buNone/>
              <a:defRPr/>
            </a:pPr>
            <a:r>
              <a:rPr lang="es-ES" sz="1600" dirty="0" smtClean="0"/>
              <a:t>2) filamentos de </a:t>
            </a:r>
            <a:r>
              <a:rPr lang="es-ES" sz="1600" dirty="0" err="1" smtClean="0"/>
              <a:t>proteoglucano</a:t>
            </a:r>
            <a:r>
              <a:rPr lang="es-ES" sz="1600" dirty="0" smtClean="0"/>
              <a:t>.</a:t>
            </a:r>
          </a:p>
          <a:p>
            <a:pPr lvl="1" algn="just">
              <a:lnSpc>
                <a:spcPct val="80000"/>
              </a:lnSpc>
              <a:buNone/>
              <a:defRPr/>
            </a:pPr>
            <a:endParaRPr lang="es-ES" sz="1600" dirty="0" smtClean="0"/>
          </a:p>
          <a:p>
            <a:pPr algn="just">
              <a:lnSpc>
                <a:spcPct val="80000"/>
              </a:lnSpc>
              <a:buNone/>
              <a:defRPr/>
            </a:pPr>
            <a:r>
              <a:rPr lang="es-ES" sz="1600" dirty="0" smtClean="0"/>
              <a:t>El colágeno proporciona a los tejidos la mayor parte de su resistencia a la tensión.</a:t>
            </a:r>
          </a:p>
          <a:p>
            <a:pPr algn="just">
              <a:lnSpc>
                <a:spcPct val="80000"/>
              </a:lnSpc>
              <a:buNone/>
              <a:defRPr/>
            </a:pPr>
            <a:endParaRPr lang="es-ES" sz="1600" dirty="0" smtClean="0"/>
          </a:p>
          <a:p>
            <a:pPr algn="just">
              <a:lnSpc>
                <a:spcPct val="80000"/>
              </a:lnSpc>
              <a:buNone/>
              <a:defRPr/>
            </a:pPr>
            <a:r>
              <a:rPr lang="es-ES" sz="1600" dirty="0" smtClean="0"/>
              <a:t>Los filamentos de </a:t>
            </a:r>
            <a:r>
              <a:rPr lang="es-ES" sz="1600" dirty="0" err="1" smtClean="0"/>
              <a:t>proteoglucano</a:t>
            </a:r>
            <a:r>
              <a:rPr lang="es-ES" sz="1600" dirty="0" smtClean="0"/>
              <a:t>, compuestos principalmente por ácido </a:t>
            </a:r>
            <a:r>
              <a:rPr lang="es-ES" sz="1600" dirty="0" err="1" smtClean="0"/>
              <a:t>hialurónico</a:t>
            </a:r>
            <a:r>
              <a:rPr lang="es-ES" sz="1600" dirty="0" smtClean="0"/>
              <a:t> son muy finos y forman una maraña de filamentos reticulares muy finos, llamada “masa en cepillo”</a:t>
            </a:r>
          </a:p>
          <a:p>
            <a:pPr algn="just"/>
            <a:endParaRPr lang="es-ES" sz="1600" dirty="0"/>
          </a:p>
        </p:txBody>
      </p:sp>
      <p:sp>
        <p:nvSpPr>
          <p:cNvPr id="4" name="1 Título"/>
          <p:cNvSpPr txBox="1">
            <a:spLocks/>
          </p:cNvSpPr>
          <p:nvPr/>
        </p:nvSpPr>
        <p:spPr>
          <a:xfrm>
            <a:off x="609600" y="3078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GT" sz="2800" b="1" i="0" u="none" strike="noStrike" kern="1200" cap="none" spc="0" normalizeH="0" baseline="0" noProof="0" dirty="0" smtClean="0">
                <a:ln>
                  <a:noFill/>
                </a:ln>
                <a:solidFill>
                  <a:srgbClr val="FFFF00"/>
                </a:solidFill>
                <a:effectLst/>
                <a:uLnTx/>
                <a:uFillTx/>
                <a:latin typeface="+mj-lt"/>
                <a:ea typeface="+mj-ea"/>
                <a:cs typeface="+mj-cs"/>
              </a:rPr>
              <a:t>Intersticio y Líquido Intersticial…</a:t>
            </a:r>
            <a:endParaRPr kumimoji="0" lang="es-ES" sz="2800" b="1" i="0" u="none" strike="noStrike" kern="1200" cap="none" spc="0" normalizeH="0" baseline="0" noProof="0" dirty="0">
              <a:ln>
                <a:noFill/>
              </a:ln>
              <a:solidFill>
                <a:srgbClr val="FFFF00"/>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67544" y="1772816"/>
            <a:ext cx="8229600" cy="4625609"/>
          </a:xfrm>
        </p:spPr>
        <p:txBody>
          <a:bodyPr>
            <a:normAutofit/>
          </a:bodyPr>
          <a:lstStyle/>
          <a:p>
            <a:pPr algn="just"/>
            <a:endParaRPr lang="es-ES" sz="1600" dirty="0"/>
          </a:p>
        </p:txBody>
      </p:sp>
      <p:sp>
        <p:nvSpPr>
          <p:cNvPr id="4" name="1 Título"/>
          <p:cNvSpPr txBox="1">
            <a:spLocks/>
          </p:cNvSpPr>
          <p:nvPr/>
        </p:nvSpPr>
        <p:spPr>
          <a:xfrm>
            <a:off x="609600" y="3078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GT" sz="2800" b="1" i="0" u="none" strike="noStrike" kern="1200" cap="none" spc="0" normalizeH="0" baseline="0" noProof="0" smtClean="0">
                <a:ln>
                  <a:noFill/>
                </a:ln>
                <a:solidFill>
                  <a:srgbClr val="FFFF00"/>
                </a:solidFill>
                <a:effectLst/>
                <a:uLnTx/>
                <a:uFillTx/>
                <a:latin typeface="+mj-lt"/>
                <a:ea typeface="+mj-ea"/>
                <a:cs typeface="+mj-cs"/>
              </a:rPr>
              <a:t>Microcirculación…</a:t>
            </a:r>
            <a:endParaRPr kumimoji="0" lang="es-ES" sz="2800" b="1" i="0" u="none" strike="noStrike" kern="1200" cap="none" spc="0" normalizeH="0" baseline="0" noProof="0" dirty="0">
              <a:ln>
                <a:noFill/>
              </a:ln>
              <a:solidFill>
                <a:srgbClr val="FFFF00"/>
              </a:solidFill>
              <a:effectLst/>
              <a:uLnTx/>
              <a:uFillTx/>
              <a:latin typeface="+mj-lt"/>
              <a:ea typeface="+mj-ea"/>
              <a:cs typeface="+mj-cs"/>
            </a:endParaRPr>
          </a:p>
        </p:txBody>
      </p:sp>
      <p:pic>
        <p:nvPicPr>
          <p:cNvPr id="231426" name="Picture 2"/>
          <p:cNvPicPr>
            <a:picLocks noChangeAspect="1" noChangeArrowheads="1"/>
          </p:cNvPicPr>
          <p:nvPr/>
        </p:nvPicPr>
        <p:blipFill>
          <a:blip r:embed="rId2" cstate="print"/>
          <a:srcRect l="21857" t="13407" r="23907" b="10797"/>
          <a:stretch>
            <a:fillRect/>
          </a:stretch>
        </p:blipFill>
        <p:spPr bwMode="auto">
          <a:xfrm>
            <a:off x="36512" y="44624"/>
            <a:ext cx="9144000" cy="670406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4 CuadroTexto"/>
          <p:cNvSpPr txBox="1"/>
          <p:nvPr/>
        </p:nvSpPr>
        <p:spPr>
          <a:xfrm>
            <a:off x="6769401" y="6165304"/>
            <a:ext cx="2339103" cy="369332"/>
          </a:xfrm>
          <a:prstGeom prst="rect">
            <a:avLst/>
          </a:prstGeom>
          <a:noFill/>
        </p:spPr>
        <p:txBody>
          <a:bodyPr wrap="none" rtlCol="0">
            <a:spAutoFit/>
          </a:bodyPr>
          <a:lstStyle/>
          <a:p>
            <a:r>
              <a:rPr lang="es-GT" dirty="0" smtClean="0"/>
              <a:t>“Gel” del intersticio…</a:t>
            </a:r>
            <a:endParaRPr lang="es-ES" dirty="0"/>
          </a:p>
        </p:txBody>
      </p:sp>
      <p:cxnSp>
        <p:nvCxnSpPr>
          <p:cNvPr id="7" name="6 Conector recto de flecha"/>
          <p:cNvCxnSpPr/>
          <p:nvPr/>
        </p:nvCxnSpPr>
        <p:spPr>
          <a:xfrm flipH="1" flipV="1">
            <a:off x="8316416" y="2060848"/>
            <a:ext cx="432048" cy="244827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 name="8 Conector recto de flecha"/>
          <p:cNvCxnSpPr/>
          <p:nvPr/>
        </p:nvCxnSpPr>
        <p:spPr>
          <a:xfrm flipH="1" flipV="1">
            <a:off x="8172400" y="3645024"/>
            <a:ext cx="576064" cy="86409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 name="9 CuadroTexto"/>
          <p:cNvSpPr txBox="1"/>
          <p:nvPr/>
        </p:nvSpPr>
        <p:spPr>
          <a:xfrm>
            <a:off x="7596336" y="4581128"/>
            <a:ext cx="1547664" cy="923330"/>
          </a:xfrm>
          <a:prstGeom prst="rect">
            <a:avLst/>
          </a:prstGeom>
          <a:noFill/>
        </p:spPr>
        <p:txBody>
          <a:bodyPr wrap="square" rtlCol="0">
            <a:spAutoFit/>
          </a:bodyPr>
          <a:lstStyle/>
          <a:p>
            <a:r>
              <a:rPr lang="es-GT" dirty="0" smtClean="0"/>
              <a:t>&lt;1%</a:t>
            </a:r>
          </a:p>
          <a:p>
            <a:r>
              <a:rPr lang="es-GT" dirty="0" smtClean="0"/>
              <a:t>Aumenta en edema…</a:t>
            </a:r>
            <a:endParaRPr lang="es-ES"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74755" name="Text Box 3"/>
          <p:cNvSpPr txBox="1">
            <a:spLocks noChangeArrowheads="1"/>
          </p:cNvSpPr>
          <p:nvPr/>
        </p:nvSpPr>
        <p:spPr bwMode="auto">
          <a:xfrm>
            <a:off x="323850" y="1284288"/>
            <a:ext cx="3887788" cy="457200"/>
          </a:xfrm>
          <a:prstGeom prst="rect">
            <a:avLst/>
          </a:prstGeom>
          <a:noFill/>
          <a:ln w="9525">
            <a:noFill/>
            <a:miter lim="800000"/>
            <a:headEnd/>
            <a:tailEnd/>
          </a:ln>
        </p:spPr>
        <p:txBody>
          <a:bodyPr>
            <a:spAutoFit/>
          </a:bodyPr>
          <a:lstStyle/>
          <a:p>
            <a:pPr algn="l"/>
            <a:r>
              <a:rPr lang="es-MX" sz="2400" b="1" i="0">
                <a:latin typeface="Tahoma" pitchFamily="34" charset="0"/>
              </a:rPr>
              <a:t>¡ FALTAN SOLO 8 DIAS !</a:t>
            </a:r>
            <a:endParaRPr lang="es-ES" sz="2400" b="1" i="0">
              <a:latin typeface="Tahoma" pitchFamily="34" charset="0"/>
            </a:endParaRPr>
          </a:p>
        </p:txBody>
      </p:sp>
      <p:pic>
        <p:nvPicPr>
          <p:cNvPr id="74757" name="Picture 5" descr="http://mla-s1-p.mlstatic.com/mapa-garmin-nuvi-brasil-completo-para-mundial-de-futbol-2014-7280-MLA5184129454_102013-O.jpg"/>
          <p:cNvPicPr>
            <a:picLocks noChangeAspect="1" noChangeArrowheads="1"/>
          </p:cNvPicPr>
          <p:nvPr/>
        </p:nvPicPr>
        <p:blipFill>
          <a:blip r:embed="rId2" cstate="print"/>
          <a:srcRect/>
          <a:stretch>
            <a:fillRect/>
          </a:stretch>
        </p:blipFill>
        <p:spPr bwMode="auto">
          <a:xfrm>
            <a:off x="1547664" y="0"/>
            <a:ext cx="6062472" cy="6858000"/>
          </a:xfrm>
          <a:prstGeom prst="rect">
            <a:avLst/>
          </a:prstGeom>
          <a:noFill/>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3410" name="Picture 2" descr="http://www.embajada-alemania.es/wp-content/uploads/2014/01/Bandera_Alemania.png"/>
          <p:cNvPicPr>
            <a:picLocks noChangeAspect="1" noChangeArrowheads="1"/>
          </p:cNvPicPr>
          <p:nvPr/>
        </p:nvPicPr>
        <p:blipFill>
          <a:blip r:embed="rId2" cstate="print"/>
          <a:srcRect/>
          <a:stretch>
            <a:fillRect/>
          </a:stretch>
        </p:blipFill>
        <p:spPr bwMode="auto">
          <a:xfrm>
            <a:off x="0" y="0"/>
            <a:ext cx="9143999" cy="6858000"/>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Grp="1" noChangeArrowheads="1"/>
          </p:cNvSpPr>
          <p:nvPr>
            <p:ph idx="1"/>
          </p:nvPr>
        </p:nvSpPr>
        <p:spPr>
          <a:xfrm>
            <a:off x="250825" y="1484784"/>
            <a:ext cx="8569325" cy="5373216"/>
          </a:xfrm>
        </p:spPr>
        <p:txBody>
          <a:bodyPr>
            <a:normAutofit/>
          </a:bodyPr>
          <a:lstStyle/>
          <a:p>
            <a:pPr algn="just" eaLnBrk="1" hangingPunct="1">
              <a:lnSpc>
                <a:spcPct val="90000"/>
              </a:lnSpc>
              <a:buFont typeface="Wingdings" pitchFamily="2" charset="2"/>
              <a:buNone/>
              <a:defRPr/>
            </a:pPr>
            <a:r>
              <a:rPr lang="es-ES" sz="1800" i="1" dirty="0" smtClean="0">
                <a:solidFill>
                  <a:srgbClr val="000000"/>
                </a:solidFill>
              </a:rPr>
              <a:t>   </a:t>
            </a:r>
            <a:endParaRPr lang="es-ES" sz="1800" dirty="0" smtClean="0">
              <a:solidFill>
                <a:srgbClr val="000000"/>
              </a:solidFill>
            </a:endParaRPr>
          </a:p>
          <a:p>
            <a:pPr algn="ctr" eaLnBrk="1" hangingPunct="1">
              <a:lnSpc>
                <a:spcPct val="90000"/>
              </a:lnSpc>
              <a:buFont typeface="Wingdings" pitchFamily="2" charset="2"/>
              <a:buNone/>
              <a:defRPr/>
            </a:pPr>
            <a:r>
              <a:rPr lang="es-ES" sz="1800" i="1" dirty="0" smtClean="0">
                <a:solidFill>
                  <a:srgbClr val="000000"/>
                </a:solidFill>
              </a:rPr>
              <a:t>	</a:t>
            </a:r>
            <a:r>
              <a:rPr lang="es-ES" sz="1800" b="1" i="1" dirty="0" err="1" smtClean="0">
                <a:solidFill>
                  <a:srgbClr val="000000"/>
                </a:solidFill>
              </a:rPr>
              <a:t>Distensibilidad</a:t>
            </a:r>
            <a:r>
              <a:rPr lang="es-ES" sz="1800" b="1" i="1" dirty="0" smtClean="0">
                <a:solidFill>
                  <a:srgbClr val="000000"/>
                </a:solidFill>
              </a:rPr>
              <a:t> vascular</a:t>
            </a:r>
            <a:r>
              <a:rPr lang="es-ES" sz="1800" i="1" dirty="0" smtClean="0">
                <a:solidFill>
                  <a:srgbClr val="000000"/>
                </a:solidFill>
              </a:rPr>
              <a:t> =   </a:t>
            </a:r>
            <a:r>
              <a:rPr lang="es-ES" sz="1800" i="1" u="sng" dirty="0" smtClean="0">
                <a:solidFill>
                  <a:srgbClr val="000000"/>
                </a:solidFill>
              </a:rPr>
              <a:t>Aumento de volumen</a:t>
            </a:r>
            <a:endParaRPr lang="es-ES" sz="1800" i="1" dirty="0" smtClean="0">
              <a:solidFill>
                <a:srgbClr val="000000"/>
              </a:solidFill>
            </a:endParaRPr>
          </a:p>
          <a:p>
            <a:pPr algn="ctr" eaLnBrk="1" hangingPunct="1">
              <a:lnSpc>
                <a:spcPct val="90000"/>
              </a:lnSpc>
              <a:buFont typeface="Wingdings" pitchFamily="2" charset="2"/>
              <a:buNone/>
              <a:defRPr/>
            </a:pPr>
            <a:r>
              <a:rPr lang="es-ES" sz="1800" i="1" dirty="0" smtClean="0">
                <a:solidFill>
                  <a:srgbClr val="000000"/>
                </a:solidFill>
              </a:rPr>
              <a:t>                                                   Aumento de presión x Volumen inicial</a:t>
            </a:r>
          </a:p>
          <a:p>
            <a:pPr algn="ctr" eaLnBrk="1" hangingPunct="1">
              <a:lnSpc>
                <a:spcPct val="90000"/>
              </a:lnSpc>
              <a:buFont typeface="Wingdings" pitchFamily="2" charset="2"/>
              <a:buNone/>
              <a:defRPr/>
            </a:pPr>
            <a:endParaRPr lang="es-GT" sz="1800" b="1" i="1" u="sng" dirty="0" smtClean="0">
              <a:solidFill>
                <a:srgbClr val="000000"/>
              </a:solidFill>
            </a:endParaRPr>
          </a:p>
          <a:p>
            <a:pPr algn="ctr" eaLnBrk="1" hangingPunct="1">
              <a:lnSpc>
                <a:spcPct val="90000"/>
              </a:lnSpc>
              <a:buFont typeface="Wingdings" pitchFamily="2" charset="2"/>
              <a:buNone/>
              <a:defRPr/>
            </a:pPr>
            <a:r>
              <a:rPr lang="es-GT" sz="1800" b="1" i="1" u="sng" dirty="0" smtClean="0">
                <a:solidFill>
                  <a:srgbClr val="000000"/>
                </a:solidFill>
              </a:rPr>
              <a:t>“Proporción de volumen que aumenta por cada aumento de presión”</a:t>
            </a:r>
            <a:endParaRPr lang="es-ES" sz="1800" b="1" i="1" u="sng" dirty="0" smtClean="0">
              <a:solidFill>
                <a:srgbClr val="000000"/>
              </a:solidFill>
            </a:endParaRPr>
          </a:p>
          <a:p>
            <a:pPr algn="just" eaLnBrk="1" hangingPunct="1">
              <a:lnSpc>
                <a:spcPct val="90000"/>
              </a:lnSpc>
              <a:buFont typeface="Wingdings" pitchFamily="2" charset="2"/>
              <a:buNone/>
              <a:defRPr/>
            </a:pPr>
            <a:endParaRPr lang="es-ES" sz="1800" dirty="0" smtClean="0">
              <a:solidFill>
                <a:srgbClr val="000000"/>
              </a:solidFill>
            </a:endParaRPr>
          </a:p>
          <a:p>
            <a:pPr algn="just" eaLnBrk="1" hangingPunct="1">
              <a:lnSpc>
                <a:spcPct val="90000"/>
              </a:lnSpc>
              <a:buFont typeface="Wingdings" pitchFamily="2" charset="2"/>
              <a:buNone/>
              <a:defRPr/>
            </a:pPr>
            <a:r>
              <a:rPr lang="es-ES" sz="1800" dirty="0" smtClean="0">
                <a:solidFill>
                  <a:srgbClr val="000000"/>
                </a:solidFill>
              </a:rPr>
              <a:t>	*</a:t>
            </a:r>
            <a:r>
              <a:rPr lang="es-ES" sz="1800" i="1" u="sng" dirty="0" smtClean="0">
                <a:solidFill>
                  <a:srgbClr val="000000"/>
                </a:solidFill>
              </a:rPr>
              <a:t>La adaptabilidad (capacitancia) vascular</a:t>
            </a:r>
            <a:r>
              <a:rPr lang="es-ES" sz="1800" dirty="0" smtClean="0">
                <a:solidFill>
                  <a:srgbClr val="000000"/>
                </a:solidFill>
              </a:rPr>
              <a:t> </a:t>
            </a:r>
            <a:r>
              <a:rPr lang="es-ES" sz="1800" i="1" dirty="0" smtClean="0">
                <a:solidFill>
                  <a:srgbClr val="000000"/>
                </a:solidFill>
              </a:rPr>
              <a:t> </a:t>
            </a:r>
            <a:r>
              <a:rPr lang="es-ES" sz="1800" dirty="0" smtClean="0">
                <a:solidFill>
                  <a:srgbClr val="000000"/>
                </a:solidFill>
              </a:rPr>
              <a:t>es la cantidad total de sangre que puede acumularse en un determinado territorio de la circulación por cada  </a:t>
            </a:r>
            <a:r>
              <a:rPr lang="es-ES" sz="1800" dirty="0" err="1" smtClean="0">
                <a:solidFill>
                  <a:srgbClr val="000000"/>
                </a:solidFill>
              </a:rPr>
              <a:t>mmHg</a:t>
            </a:r>
            <a:r>
              <a:rPr lang="es-ES" sz="1800" dirty="0" smtClean="0">
                <a:solidFill>
                  <a:srgbClr val="000000"/>
                </a:solidFill>
              </a:rPr>
              <a:t> de presión</a:t>
            </a:r>
          </a:p>
          <a:p>
            <a:pPr algn="just" eaLnBrk="1" hangingPunct="1">
              <a:lnSpc>
                <a:spcPct val="90000"/>
              </a:lnSpc>
              <a:buFont typeface="Wingdings" pitchFamily="2" charset="2"/>
              <a:buNone/>
              <a:defRPr/>
            </a:pPr>
            <a:endParaRPr lang="es-GT" sz="1800" i="1" dirty="0" smtClean="0">
              <a:solidFill>
                <a:srgbClr val="000000"/>
              </a:solidFill>
            </a:endParaRPr>
          </a:p>
          <a:p>
            <a:pPr algn="just" eaLnBrk="1" hangingPunct="1">
              <a:lnSpc>
                <a:spcPct val="90000"/>
              </a:lnSpc>
              <a:buFont typeface="Wingdings" pitchFamily="2" charset="2"/>
              <a:buNone/>
              <a:defRPr/>
            </a:pPr>
            <a:endParaRPr lang="es-ES" sz="1800" i="1" dirty="0" smtClean="0">
              <a:solidFill>
                <a:srgbClr val="000000"/>
              </a:solidFill>
            </a:endParaRPr>
          </a:p>
          <a:p>
            <a:pPr algn="ctr" eaLnBrk="1" hangingPunct="1">
              <a:lnSpc>
                <a:spcPct val="90000"/>
              </a:lnSpc>
              <a:buFont typeface="Wingdings" pitchFamily="2" charset="2"/>
              <a:buNone/>
              <a:defRPr/>
            </a:pPr>
            <a:r>
              <a:rPr lang="es-ES" sz="1800" i="1" dirty="0" smtClean="0">
                <a:solidFill>
                  <a:srgbClr val="000000"/>
                </a:solidFill>
              </a:rPr>
              <a:t>	</a:t>
            </a:r>
            <a:r>
              <a:rPr lang="es-ES" sz="1800" b="1" i="1" dirty="0" smtClean="0">
                <a:solidFill>
                  <a:srgbClr val="000000"/>
                </a:solidFill>
              </a:rPr>
              <a:t>Capacitancia vascular (</a:t>
            </a:r>
            <a:r>
              <a:rPr lang="es-ES" sz="1800" b="1" i="1" dirty="0" err="1" smtClean="0">
                <a:solidFill>
                  <a:srgbClr val="000000"/>
                </a:solidFill>
              </a:rPr>
              <a:t>Compliancia</a:t>
            </a:r>
            <a:r>
              <a:rPr lang="es-ES" sz="1800" b="1" i="1" dirty="0" smtClean="0">
                <a:solidFill>
                  <a:srgbClr val="000000"/>
                </a:solidFill>
              </a:rPr>
              <a:t>)</a:t>
            </a:r>
            <a:r>
              <a:rPr lang="es-ES" sz="1800" i="1" dirty="0" smtClean="0">
                <a:solidFill>
                  <a:srgbClr val="000000"/>
                </a:solidFill>
              </a:rPr>
              <a:t> =	   </a:t>
            </a:r>
            <a:r>
              <a:rPr lang="es-ES" sz="1800" i="1" u="sng" dirty="0" smtClean="0">
                <a:solidFill>
                  <a:srgbClr val="000000"/>
                </a:solidFill>
              </a:rPr>
              <a:t>Aumento de volumen</a:t>
            </a:r>
            <a:endParaRPr lang="es-ES" sz="1800" i="1" dirty="0" smtClean="0">
              <a:solidFill>
                <a:srgbClr val="000000"/>
              </a:solidFill>
            </a:endParaRPr>
          </a:p>
          <a:p>
            <a:pPr algn="ctr" eaLnBrk="1" hangingPunct="1">
              <a:lnSpc>
                <a:spcPct val="90000"/>
              </a:lnSpc>
              <a:buFont typeface="Wingdings" pitchFamily="2" charset="2"/>
              <a:buNone/>
              <a:defRPr/>
            </a:pPr>
            <a:r>
              <a:rPr lang="es-ES" sz="1800" i="1" dirty="0" smtClean="0">
                <a:solidFill>
                  <a:srgbClr val="000000"/>
                </a:solidFill>
              </a:rPr>
              <a:t>                                                                                                 Aumento de Presión</a:t>
            </a:r>
          </a:p>
          <a:p>
            <a:pPr algn="just" eaLnBrk="1" hangingPunct="1">
              <a:lnSpc>
                <a:spcPct val="90000"/>
              </a:lnSpc>
              <a:buFont typeface="Wingdings" pitchFamily="2" charset="2"/>
              <a:buNone/>
              <a:defRPr/>
            </a:pPr>
            <a:endParaRPr lang="es-ES" sz="1800" i="1" dirty="0" smtClean="0">
              <a:solidFill>
                <a:srgbClr val="000000"/>
              </a:solidFill>
            </a:endParaRPr>
          </a:p>
          <a:p>
            <a:pPr algn="just" eaLnBrk="1" hangingPunct="1">
              <a:lnSpc>
                <a:spcPct val="90000"/>
              </a:lnSpc>
              <a:buFont typeface="Wingdings" pitchFamily="2" charset="2"/>
              <a:buNone/>
              <a:defRPr/>
            </a:pPr>
            <a:r>
              <a:rPr lang="es-ES" sz="1800" i="1" dirty="0" smtClean="0">
                <a:solidFill>
                  <a:srgbClr val="000000"/>
                </a:solidFill>
              </a:rPr>
              <a:t>	A </a:t>
            </a:r>
            <a:r>
              <a:rPr lang="es-ES" sz="1800" i="1" u="sng" dirty="0" smtClean="0">
                <a:solidFill>
                  <a:srgbClr val="000000"/>
                </a:solidFill>
              </a:rPr>
              <a:t>mayor capacitancia</a:t>
            </a:r>
            <a:r>
              <a:rPr lang="es-ES" sz="1800" i="1" dirty="0" smtClean="0">
                <a:solidFill>
                  <a:srgbClr val="000000"/>
                </a:solidFill>
              </a:rPr>
              <a:t> de un vaso, </a:t>
            </a:r>
            <a:r>
              <a:rPr lang="es-ES" sz="1800" i="1" u="sng" dirty="0" smtClean="0">
                <a:solidFill>
                  <a:srgbClr val="000000"/>
                </a:solidFill>
              </a:rPr>
              <a:t>más fácilmente se distienden</a:t>
            </a:r>
            <a:r>
              <a:rPr lang="es-ES" sz="1800" i="1" dirty="0" smtClean="0">
                <a:solidFill>
                  <a:srgbClr val="000000"/>
                </a:solidFill>
              </a:rPr>
              <a:t>  por efecto de la presión. </a:t>
            </a:r>
          </a:p>
        </p:txBody>
      </p:sp>
      <p:sp>
        <p:nvSpPr>
          <p:cNvPr id="3" name="2 CuadroTexto"/>
          <p:cNvSpPr txBox="1"/>
          <p:nvPr/>
        </p:nvSpPr>
        <p:spPr>
          <a:xfrm>
            <a:off x="539552" y="476672"/>
            <a:ext cx="6336704" cy="523220"/>
          </a:xfrm>
          <a:prstGeom prst="rect">
            <a:avLst/>
          </a:prstGeom>
          <a:noFill/>
        </p:spPr>
        <p:txBody>
          <a:bodyPr wrap="square" rtlCol="0">
            <a:spAutoFit/>
          </a:bodyPr>
          <a:lstStyle/>
          <a:p>
            <a:pPr algn="l"/>
            <a:r>
              <a:rPr lang="es-GT" sz="2800" dirty="0" err="1" smtClean="0">
                <a:solidFill>
                  <a:srgbClr val="FFFF00"/>
                </a:solidFill>
              </a:rPr>
              <a:t>Distensibilidad</a:t>
            </a:r>
            <a:r>
              <a:rPr lang="es-GT" sz="2800" dirty="0" smtClean="0">
                <a:solidFill>
                  <a:srgbClr val="FFFF00"/>
                </a:solidFill>
              </a:rPr>
              <a:t>  y Capacitancia…</a:t>
            </a:r>
            <a:endParaRPr lang="es-ES" sz="2800" dirty="0">
              <a:solidFill>
                <a:srgbClr val="FFFF00"/>
              </a:solidFill>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GT" sz="2800" dirty="0" smtClean="0">
                <a:solidFill>
                  <a:srgbClr val="FFFF00"/>
                </a:solidFill>
              </a:rPr>
              <a:t>Las 4 fuerzas de </a:t>
            </a:r>
            <a:r>
              <a:rPr lang="es-GT" sz="2800" dirty="0" err="1" smtClean="0">
                <a:solidFill>
                  <a:srgbClr val="FFFF00"/>
                </a:solidFill>
              </a:rPr>
              <a:t>Starling</a:t>
            </a:r>
            <a:r>
              <a:rPr lang="es-GT" sz="2800" dirty="0" smtClean="0">
                <a:solidFill>
                  <a:srgbClr val="FFFF00"/>
                </a:solidFill>
              </a:rPr>
              <a:t>…</a:t>
            </a:r>
            <a:endParaRPr lang="es-ES" sz="2800" dirty="0">
              <a:solidFill>
                <a:srgbClr val="FFFF00"/>
              </a:solidFill>
            </a:endParaRPr>
          </a:p>
        </p:txBody>
      </p:sp>
      <p:sp>
        <p:nvSpPr>
          <p:cNvPr id="3" name="2 Marcador de contenido"/>
          <p:cNvSpPr>
            <a:spLocks noGrp="1"/>
          </p:cNvSpPr>
          <p:nvPr>
            <p:ph idx="1"/>
          </p:nvPr>
        </p:nvSpPr>
        <p:spPr/>
        <p:txBody>
          <a:bodyPr/>
          <a:lstStyle/>
          <a:p>
            <a:endParaRPr lang="es-ES"/>
          </a:p>
        </p:txBody>
      </p:sp>
      <p:pic>
        <p:nvPicPr>
          <p:cNvPr id="232450" name="Picture 2"/>
          <p:cNvPicPr>
            <a:picLocks noChangeAspect="1" noChangeArrowheads="1"/>
          </p:cNvPicPr>
          <p:nvPr/>
        </p:nvPicPr>
        <p:blipFill>
          <a:blip r:embed="rId2" cstate="print"/>
          <a:srcRect l="22963" t="26203" r="22247" b="20641"/>
          <a:stretch>
            <a:fillRect/>
          </a:stretch>
        </p:blipFill>
        <p:spPr bwMode="auto">
          <a:xfrm>
            <a:off x="107504" y="1484784"/>
            <a:ext cx="8844983" cy="482453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bg>
      <p:bgPr>
        <a:solidFill>
          <a:schemeClr val="bg2"/>
        </a:solidFill>
        <a:effectLst/>
      </p:bgPr>
    </p:bg>
    <p:spTree>
      <p:nvGrpSpPr>
        <p:cNvPr id="1" name=""/>
        <p:cNvGrpSpPr/>
        <p:nvPr/>
      </p:nvGrpSpPr>
      <p:grpSpPr>
        <a:xfrm>
          <a:off x="0" y="0"/>
          <a:ext cx="0" cy="0"/>
          <a:chOff x="0" y="0"/>
          <a:chExt cx="0" cy="0"/>
        </a:xfrm>
      </p:grpSpPr>
      <p:sp>
        <p:nvSpPr>
          <p:cNvPr id="81923" name="Rectangle 3"/>
          <p:cNvSpPr>
            <a:spLocks noGrp="1" noChangeArrowheads="1"/>
          </p:cNvSpPr>
          <p:nvPr>
            <p:ph idx="1"/>
          </p:nvPr>
        </p:nvSpPr>
        <p:spPr>
          <a:xfrm>
            <a:off x="457200" y="693738"/>
            <a:ext cx="8229600" cy="7056437"/>
          </a:xfrm>
        </p:spPr>
        <p:txBody>
          <a:bodyPr>
            <a:normAutofit/>
          </a:bodyPr>
          <a:lstStyle/>
          <a:p>
            <a:pPr algn="just" eaLnBrk="1" hangingPunct="1">
              <a:defRPr/>
            </a:pPr>
            <a:r>
              <a:rPr lang="es-ES" sz="2000" b="1" i="1" dirty="0" smtClean="0"/>
              <a:t>La tasa neta de filtrado hacia fuera del capilar</a:t>
            </a:r>
            <a:r>
              <a:rPr lang="es-ES" sz="2000" dirty="0" smtClean="0"/>
              <a:t> depende del equilibrio entre </a:t>
            </a:r>
            <a:r>
              <a:rPr lang="es-ES" sz="2000" b="1" i="1" dirty="0" smtClean="0"/>
              <a:t>estas fuerzas</a:t>
            </a:r>
            <a:r>
              <a:rPr lang="es-ES" sz="2000" dirty="0" smtClean="0"/>
              <a:t> así como del </a:t>
            </a:r>
            <a:r>
              <a:rPr lang="es-ES" sz="2000" i="1" dirty="0" smtClean="0"/>
              <a:t>coeficiente de filtración capilar </a:t>
            </a:r>
            <a:r>
              <a:rPr lang="es-ES" sz="2000" dirty="0" smtClean="0"/>
              <a:t>(</a:t>
            </a:r>
            <a:r>
              <a:rPr lang="es-ES" sz="2000" dirty="0" err="1" smtClean="0"/>
              <a:t>Kf</a:t>
            </a:r>
            <a:r>
              <a:rPr lang="es-ES" sz="2000" dirty="0" smtClean="0"/>
              <a:t>) : </a:t>
            </a:r>
          </a:p>
          <a:p>
            <a:pPr algn="just" eaLnBrk="1" hangingPunct="1">
              <a:defRPr/>
            </a:pPr>
            <a:endParaRPr lang="es-ES" sz="2000" dirty="0" smtClean="0"/>
          </a:p>
          <a:p>
            <a:pPr algn="ctr" eaLnBrk="1" hangingPunct="1">
              <a:buFontTx/>
              <a:buNone/>
              <a:defRPr/>
            </a:pPr>
            <a:r>
              <a:rPr lang="es-ES" sz="2000" dirty="0" smtClean="0"/>
              <a:t>    </a:t>
            </a:r>
            <a:r>
              <a:rPr lang="es-ES" sz="2000" b="1" i="1" dirty="0" smtClean="0"/>
              <a:t> Filtrado</a:t>
            </a:r>
            <a:r>
              <a:rPr lang="es-ES" sz="2000" dirty="0" smtClean="0"/>
              <a:t> = </a:t>
            </a:r>
            <a:r>
              <a:rPr lang="es-ES" sz="2000" dirty="0" err="1" smtClean="0"/>
              <a:t>Kf</a:t>
            </a:r>
            <a:r>
              <a:rPr lang="es-ES" sz="2000" dirty="0" smtClean="0"/>
              <a:t> x ( </a:t>
            </a:r>
            <a:r>
              <a:rPr lang="es-ES" sz="2000" dirty="0" err="1" smtClean="0"/>
              <a:t>Pc</a:t>
            </a:r>
            <a:r>
              <a:rPr lang="es-ES" sz="2000" dirty="0" smtClean="0"/>
              <a:t> – </a:t>
            </a:r>
            <a:r>
              <a:rPr lang="es-ES" sz="2000" dirty="0" err="1" smtClean="0"/>
              <a:t>Pli</a:t>
            </a:r>
            <a:r>
              <a:rPr lang="es-ES" sz="2000" dirty="0" smtClean="0"/>
              <a:t> – </a:t>
            </a:r>
            <a:r>
              <a:rPr lang="es-ES" sz="2000" dirty="0" err="1" smtClean="0"/>
              <a:t>IIp</a:t>
            </a:r>
            <a:r>
              <a:rPr lang="es-ES" sz="2000" dirty="0" smtClean="0"/>
              <a:t> + </a:t>
            </a:r>
            <a:r>
              <a:rPr lang="es-ES" sz="2000" dirty="0" err="1" smtClean="0"/>
              <a:t>IIli</a:t>
            </a:r>
            <a:r>
              <a:rPr lang="es-ES" sz="2000" dirty="0" smtClean="0"/>
              <a:t> )</a:t>
            </a:r>
          </a:p>
          <a:p>
            <a:pPr algn="just" eaLnBrk="1" hangingPunct="1">
              <a:defRPr/>
            </a:pPr>
            <a:endParaRPr lang="es-ES" sz="2000" dirty="0" smtClean="0"/>
          </a:p>
          <a:p>
            <a:pPr algn="just">
              <a:lnSpc>
                <a:spcPct val="90000"/>
              </a:lnSpc>
              <a:buNone/>
              <a:defRPr/>
            </a:pPr>
            <a:r>
              <a:rPr lang="es-ES" sz="2000" i="1" dirty="0" smtClean="0"/>
              <a:t> *</a:t>
            </a:r>
            <a:r>
              <a:rPr lang="es-ES" sz="2000" b="1" i="1" dirty="0" smtClean="0"/>
              <a:t>La Tasa Neta de filtración capilar normal en todo el cuerpo</a:t>
            </a:r>
            <a:r>
              <a:rPr lang="es-ES" sz="2000" i="1" dirty="0" smtClean="0"/>
              <a:t> es sólo de </a:t>
            </a:r>
            <a:r>
              <a:rPr lang="es-ES" sz="2000" b="1" i="1" dirty="0" smtClean="0"/>
              <a:t>unos 2ml/min</a:t>
            </a:r>
            <a:r>
              <a:rPr lang="es-ES" sz="2000" i="1" dirty="0" smtClean="0"/>
              <a:t>.</a:t>
            </a:r>
            <a:r>
              <a:rPr lang="es-ES" sz="2000" dirty="0" smtClean="0"/>
              <a:t> </a:t>
            </a:r>
          </a:p>
          <a:p>
            <a:pPr algn="just">
              <a:lnSpc>
                <a:spcPct val="90000"/>
              </a:lnSpc>
              <a:buNone/>
              <a:defRPr/>
            </a:pPr>
            <a:endParaRPr lang="es-ES" sz="2000" dirty="0" smtClean="0"/>
          </a:p>
          <a:p>
            <a:pPr algn="just">
              <a:lnSpc>
                <a:spcPct val="90000"/>
              </a:lnSpc>
              <a:buNone/>
              <a:defRPr/>
            </a:pPr>
            <a:r>
              <a:rPr lang="es-ES" sz="2000" dirty="0" smtClean="0"/>
              <a:t>    *Filtración Neta = </a:t>
            </a:r>
            <a:r>
              <a:rPr lang="es-ES" sz="2000" dirty="0" err="1" smtClean="0"/>
              <a:t>Kf</a:t>
            </a:r>
            <a:r>
              <a:rPr lang="es-ES" sz="2000" dirty="0" smtClean="0"/>
              <a:t> x fuerza neta </a:t>
            </a:r>
          </a:p>
          <a:p>
            <a:pPr algn="just">
              <a:lnSpc>
                <a:spcPct val="90000"/>
              </a:lnSpc>
              <a:buNone/>
              <a:defRPr/>
            </a:pPr>
            <a:r>
              <a:rPr lang="es-ES" sz="2000" dirty="0" smtClean="0"/>
              <a:t>                         = 6.67 x 0.3 </a:t>
            </a:r>
          </a:p>
          <a:p>
            <a:pPr algn="just">
              <a:lnSpc>
                <a:spcPct val="90000"/>
              </a:lnSpc>
              <a:buNone/>
              <a:defRPr/>
            </a:pPr>
            <a:r>
              <a:rPr lang="es-ES" sz="2000" dirty="0" smtClean="0"/>
              <a:t>                         = </a:t>
            </a:r>
            <a:r>
              <a:rPr lang="es-ES" sz="2000" b="1" i="1" dirty="0" smtClean="0"/>
              <a:t>2ml / min</a:t>
            </a:r>
            <a:r>
              <a:rPr lang="es-ES" sz="2000" dirty="0" smtClean="0"/>
              <a:t>    </a:t>
            </a:r>
          </a:p>
          <a:p>
            <a:pPr algn="just">
              <a:lnSpc>
                <a:spcPct val="90000"/>
              </a:lnSpc>
              <a:buNone/>
              <a:defRPr/>
            </a:pPr>
            <a:endParaRPr lang="es-ES" sz="2000" dirty="0" smtClean="0"/>
          </a:p>
          <a:p>
            <a:pPr algn="just">
              <a:lnSpc>
                <a:spcPct val="90000"/>
              </a:lnSpc>
              <a:buNone/>
              <a:defRPr/>
            </a:pPr>
            <a:endParaRPr lang="es-ES" sz="2000" dirty="0" smtClean="0"/>
          </a:p>
          <a:p>
            <a:pPr algn="just">
              <a:lnSpc>
                <a:spcPct val="90000"/>
              </a:lnSpc>
              <a:buNone/>
              <a:defRPr/>
            </a:pPr>
            <a:endParaRPr lang="es-ES" sz="2000" dirty="0" smtClean="0"/>
          </a:p>
          <a:p>
            <a:pPr algn="just">
              <a:lnSpc>
                <a:spcPct val="90000"/>
              </a:lnSpc>
              <a:buNone/>
              <a:defRPr/>
            </a:pPr>
            <a:r>
              <a:rPr lang="es-ES" sz="2000" dirty="0" smtClean="0"/>
              <a:t>Edema….</a:t>
            </a:r>
          </a:p>
          <a:p>
            <a:pPr algn="just">
              <a:lnSpc>
                <a:spcPct val="90000"/>
              </a:lnSpc>
              <a:buNone/>
              <a:defRPr/>
            </a:pPr>
            <a:endParaRPr lang="es-ES" sz="1800" dirty="0" smtClean="0"/>
          </a:p>
          <a:p>
            <a:pPr algn="just">
              <a:lnSpc>
                <a:spcPct val="90000"/>
              </a:lnSpc>
              <a:buNone/>
              <a:defRPr/>
            </a:pPr>
            <a:endParaRPr lang="es-ES" sz="1800" dirty="0" smtClean="0"/>
          </a:p>
          <a:p>
            <a:pPr algn="just">
              <a:lnSpc>
                <a:spcPct val="90000"/>
              </a:lnSpc>
              <a:buNone/>
              <a:defRPr/>
            </a:pPr>
            <a:r>
              <a:rPr lang="es-ES" sz="1800" dirty="0" smtClean="0"/>
              <a:t>    </a:t>
            </a:r>
          </a:p>
          <a:p>
            <a:pPr algn="just" eaLnBrk="1" hangingPunct="1">
              <a:defRPr/>
            </a:pPr>
            <a:endParaRPr lang="es-ES" sz="1800" dirty="0" smtClean="0"/>
          </a:p>
          <a:p>
            <a:pPr algn="just" eaLnBrk="1" hangingPunct="1">
              <a:buFontTx/>
              <a:buNone/>
              <a:defRPr/>
            </a:pPr>
            <a:endParaRPr lang="es-ES" sz="1800" dirty="0" smtClean="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bg>
      <p:bgPr>
        <a:solidFill>
          <a:srgbClr val="000099"/>
        </a:solidFill>
        <a:effectLst/>
      </p:bgPr>
    </p:bg>
    <p:spTree>
      <p:nvGrpSpPr>
        <p:cNvPr id="1" name=""/>
        <p:cNvGrpSpPr/>
        <p:nvPr/>
      </p:nvGrpSpPr>
      <p:grpSpPr>
        <a:xfrm>
          <a:off x="0" y="0"/>
          <a:ext cx="0" cy="0"/>
          <a:chOff x="0" y="0"/>
          <a:chExt cx="0" cy="0"/>
        </a:xfrm>
      </p:grpSpPr>
      <p:sp>
        <p:nvSpPr>
          <p:cNvPr id="48131" name="Rectangle 3"/>
          <p:cNvSpPr>
            <a:spLocks noGrp="1" noChangeArrowheads="1"/>
          </p:cNvSpPr>
          <p:nvPr>
            <p:ph idx="1"/>
          </p:nvPr>
        </p:nvSpPr>
        <p:spPr>
          <a:xfrm>
            <a:off x="457200" y="260350"/>
            <a:ext cx="8229600" cy="6192838"/>
          </a:xfrm>
        </p:spPr>
        <p:txBody>
          <a:bodyPr/>
          <a:lstStyle/>
          <a:p>
            <a:pPr algn="just" eaLnBrk="1" hangingPunct="1">
              <a:defRPr/>
            </a:pPr>
            <a:r>
              <a:rPr lang="es-ES" sz="3600" b="1" dirty="0" smtClean="0">
                <a:solidFill>
                  <a:schemeClr val="hlink"/>
                </a:solidFill>
              </a:rPr>
              <a:t>Presión Capilar: </a:t>
            </a:r>
          </a:p>
          <a:p>
            <a:pPr algn="just" eaLnBrk="1" hangingPunct="1">
              <a:buFontTx/>
              <a:buNone/>
              <a:defRPr/>
            </a:pPr>
            <a:endParaRPr lang="es-ES" sz="1600" b="1" dirty="0" smtClean="0"/>
          </a:p>
          <a:p>
            <a:pPr algn="just" eaLnBrk="1" hangingPunct="1">
              <a:buFontTx/>
              <a:buNone/>
              <a:defRPr/>
            </a:pPr>
            <a:r>
              <a:rPr lang="es-ES" sz="1600" b="1" dirty="0" smtClean="0"/>
              <a:t>  </a:t>
            </a:r>
            <a:r>
              <a:rPr lang="es-ES" sz="1600" b="1" dirty="0" smtClean="0">
                <a:solidFill>
                  <a:schemeClr val="bg1"/>
                </a:solidFill>
              </a:rPr>
              <a:t>*</a:t>
            </a:r>
            <a:r>
              <a:rPr lang="es-ES" sz="1600" b="1" i="1" dirty="0" smtClean="0">
                <a:solidFill>
                  <a:schemeClr val="bg1"/>
                </a:solidFill>
              </a:rPr>
              <a:t>La presión hidrostática </a:t>
            </a:r>
            <a:r>
              <a:rPr lang="es-ES" sz="1600" b="1" i="1" u="sng" dirty="0" smtClean="0">
                <a:solidFill>
                  <a:schemeClr val="bg1"/>
                </a:solidFill>
              </a:rPr>
              <a:t>capilar</a:t>
            </a:r>
            <a:r>
              <a:rPr lang="es-ES" sz="1600" b="1" i="1" dirty="0" smtClean="0">
                <a:solidFill>
                  <a:schemeClr val="bg1"/>
                </a:solidFill>
              </a:rPr>
              <a:t> funcional</a:t>
            </a:r>
            <a:r>
              <a:rPr lang="es-ES" sz="1600" b="1" dirty="0" smtClean="0">
                <a:solidFill>
                  <a:schemeClr val="bg1"/>
                </a:solidFill>
              </a:rPr>
              <a:t> es en promedio de </a:t>
            </a:r>
            <a:r>
              <a:rPr lang="es-ES" sz="1600" b="1" i="1" dirty="0" smtClean="0">
                <a:solidFill>
                  <a:schemeClr val="bg1"/>
                </a:solidFill>
              </a:rPr>
              <a:t>unos 17 </a:t>
            </a:r>
            <a:r>
              <a:rPr lang="es-ES" sz="1600" b="1" i="1" dirty="0" err="1" smtClean="0">
                <a:solidFill>
                  <a:schemeClr val="bg1"/>
                </a:solidFill>
              </a:rPr>
              <a:t>mmHg</a:t>
            </a:r>
            <a:r>
              <a:rPr lang="es-ES" sz="1600" b="1" dirty="0" smtClean="0">
                <a:solidFill>
                  <a:schemeClr val="bg1"/>
                </a:solidFill>
              </a:rPr>
              <a:t>. </a:t>
            </a:r>
          </a:p>
          <a:p>
            <a:pPr algn="just" eaLnBrk="1" hangingPunct="1">
              <a:buFontTx/>
              <a:buNone/>
              <a:defRPr/>
            </a:pPr>
            <a:endParaRPr lang="es-ES" sz="1600" b="1" dirty="0" smtClean="0">
              <a:solidFill>
                <a:schemeClr val="bg1"/>
              </a:solidFill>
            </a:endParaRPr>
          </a:p>
          <a:p>
            <a:pPr algn="just" eaLnBrk="1" hangingPunct="1">
              <a:buFontTx/>
              <a:buNone/>
              <a:defRPr/>
            </a:pPr>
            <a:r>
              <a:rPr lang="es-ES" sz="1600" dirty="0" smtClean="0">
                <a:solidFill>
                  <a:schemeClr val="bg1"/>
                </a:solidFill>
              </a:rPr>
              <a:t>   *Cuando se promedia durante un período de tiempo, que incluya tanto etapas de apertura como de cierre de los capilares, </a:t>
            </a:r>
            <a:r>
              <a:rPr lang="es-ES" sz="1600" i="1" dirty="0" smtClean="0">
                <a:solidFill>
                  <a:schemeClr val="bg1"/>
                </a:solidFill>
              </a:rPr>
              <a:t>la presión capilar funcional media </a:t>
            </a:r>
            <a:r>
              <a:rPr lang="es-ES" sz="1600" dirty="0" smtClean="0">
                <a:solidFill>
                  <a:schemeClr val="bg1"/>
                </a:solidFill>
              </a:rPr>
              <a:t>resulta más cercana a la presión en los extremos venosos de los capilares que a la presión en los extremos </a:t>
            </a:r>
            <a:r>
              <a:rPr lang="es-ES" sz="1600" dirty="0" err="1" smtClean="0">
                <a:solidFill>
                  <a:schemeClr val="bg1"/>
                </a:solidFill>
              </a:rPr>
              <a:t>arteriolares</a:t>
            </a:r>
            <a:r>
              <a:rPr lang="es-ES" sz="1600" dirty="0" smtClean="0">
                <a:solidFill>
                  <a:schemeClr val="bg1"/>
                </a:solidFill>
              </a:rPr>
              <a:t>, y tiene </a:t>
            </a:r>
            <a:r>
              <a:rPr lang="es-ES" sz="1600" b="1" dirty="0" smtClean="0">
                <a:solidFill>
                  <a:schemeClr val="bg1"/>
                </a:solidFill>
              </a:rPr>
              <a:t>un valor promedio de 17 </a:t>
            </a:r>
            <a:r>
              <a:rPr lang="es-ES" sz="1600" b="1" dirty="0" err="1" smtClean="0">
                <a:solidFill>
                  <a:schemeClr val="bg1"/>
                </a:solidFill>
              </a:rPr>
              <a:t>mmHg</a:t>
            </a:r>
            <a:r>
              <a:rPr lang="es-ES" sz="1600" b="1" dirty="0" smtClean="0">
                <a:solidFill>
                  <a:schemeClr val="bg1"/>
                </a:solidFill>
              </a:rPr>
              <a:t>.</a:t>
            </a:r>
          </a:p>
          <a:p>
            <a:pPr algn="just" eaLnBrk="1" hangingPunct="1">
              <a:buFontTx/>
              <a:buNone/>
              <a:defRPr/>
            </a:pPr>
            <a:r>
              <a:rPr lang="es-ES" b="1" dirty="0" smtClean="0"/>
              <a:t>    </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82947" name="Rectangle 3"/>
          <p:cNvSpPr>
            <a:spLocks noGrp="1" noChangeArrowheads="1"/>
          </p:cNvSpPr>
          <p:nvPr>
            <p:ph idx="1"/>
          </p:nvPr>
        </p:nvSpPr>
        <p:spPr>
          <a:xfrm>
            <a:off x="250825" y="188913"/>
            <a:ext cx="8642350" cy="7056437"/>
          </a:xfrm>
        </p:spPr>
        <p:txBody>
          <a:bodyPr>
            <a:normAutofit fontScale="92500" lnSpcReduction="10000"/>
          </a:bodyPr>
          <a:lstStyle/>
          <a:p>
            <a:pPr algn="just" eaLnBrk="1" hangingPunct="1">
              <a:buNone/>
              <a:defRPr/>
            </a:pPr>
            <a:r>
              <a:rPr lang="es-ES" sz="3600" b="1" dirty="0" smtClean="0"/>
              <a:t>Presión del líquido intersticial</a:t>
            </a:r>
            <a:endParaRPr lang="es-ES" sz="2800" b="1" dirty="0" smtClean="0"/>
          </a:p>
          <a:p>
            <a:pPr algn="just" eaLnBrk="1" hangingPunct="1">
              <a:buNone/>
              <a:defRPr/>
            </a:pPr>
            <a:endParaRPr lang="es-ES" sz="2800" b="1" dirty="0" smtClean="0"/>
          </a:p>
          <a:p>
            <a:pPr algn="just" eaLnBrk="1" hangingPunct="1">
              <a:buFontTx/>
              <a:buNone/>
              <a:defRPr/>
            </a:pPr>
            <a:endParaRPr lang="es-ES" sz="1600" b="1" dirty="0" smtClean="0"/>
          </a:p>
          <a:p>
            <a:pPr algn="just" eaLnBrk="1" hangingPunct="1">
              <a:buFontTx/>
              <a:buNone/>
              <a:defRPr/>
            </a:pPr>
            <a:r>
              <a:rPr lang="es-ES" sz="1600" b="1" i="1" dirty="0" smtClean="0"/>
              <a:t>  *La presión hidrostática </a:t>
            </a:r>
            <a:r>
              <a:rPr lang="es-ES" sz="1600" b="1" i="1" u="sng" dirty="0" smtClean="0"/>
              <a:t>del líquido intersticial</a:t>
            </a:r>
            <a:r>
              <a:rPr lang="es-ES" sz="1600" b="1" dirty="0" smtClean="0"/>
              <a:t> es </a:t>
            </a:r>
            <a:r>
              <a:rPr lang="es-ES" sz="1600" b="1" dirty="0" err="1" smtClean="0"/>
              <a:t>subatmosférica</a:t>
            </a:r>
            <a:r>
              <a:rPr lang="es-ES" sz="1600" b="1" dirty="0" smtClean="0"/>
              <a:t> (presión negativa) en el tejido subcutáneo laxo. </a:t>
            </a:r>
          </a:p>
          <a:p>
            <a:pPr algn="just" eaLnBrk="1" hangingPunct="1">
              <a:buFontTx/>
              <a:buNone/>
              <a:defRPr/>
            </a:pPr>
            <a:endParaRPr lang="es-ES" sz="1600" dirty="0" smtClean="0"/>
          </a:p>
          <a:p>
            <a:pPr algn="just" eaLnBrk="1" hangingPunct="1">
              <a:buFontTx/>
              <a:buNone/>
              <a:defRPr/>
            </a:pPr>
            <a:r>
              <a:rPr lang="es-ES" sz="1600" dirty="0" smtClean="0"/>
              <a:t>   *Las mediciones de ésta presión en </a:t>
            </a:r>
            <a:r>
              <a:rPr lang="es-ES" sz="1600" b="1" i="1" dirty="0" smtClean="0"/>
              <a:t>el tejido subcutáneo laxo</a:t>
            </a:r>
            <a:r>
              <a:rPr lang="es-ES" sz="1600" dirty="0" smtClean="0"/>
              <a:t> ofrecen </a:t>
            </a:r>
            <a:r>
              <a:rPr lang="es-ES" sz="1600" b="1" dirty="0" smtClean="0"/>
              <a:t>un valor promedio de -3mmHg. </a:t>
            </a:r>
          </a:p>
          <a:p>
            <a:pPr algn="just" eaLnBrk="1" hangingPunct="1">
              <a:buFontTx/>
              <a:buNone/>
              <a:defRPr/>
            </a:pPr>
            <a:endParaRPr lang="es-ES" sz="1600" b="1" dirty="0" smtClean="0"/>
          </a:p>
          <a:p>
            <a:pPr algn="just" eaLnBrk="1" hangingPunct="1">
              <a:buFontTx/>
              <a:buNone/>
              <a:defRPr/>
            </a:pPr>
            <a:r>
              <a:rPr lang="es-ES" sz="1600" dirty="0" smtClean="0"/>
              <a:t>   *Una de las razones para este valor </a:t>
            </a:r>
            <a:r>
              <a:rPr lang="es-ES" sz="1600" u="sng" dirty="0" smtClean="0"/>
              <a:t>negativo</a:t>
            </a:r>
            <a:r>
              <a:rPr lang="es-ES" sz="1600" dirty="0" smtClean="0"/>
              <a:t> es </a:t>
            </a:r>
            <a:r>
              <a:rPr lang="es-ES" sz="1600" i="1" dirty="0" smtClean="0"/>
              <a:t>el sistema de bombeo linfático.</a:t>
            </a:r>
          </a:p>
          <a:p>
            <a:pPr algn="just">
              <a:lnSpc>
                <a:spcPct val="90000"/>
              </a:lnSpc>
              <a:buNone/>
              <a:defRPr/>
            </a:pPr>
            <a:r>
              <a:rPr lang="es-ES" sz="1600" dirty="0" smtClean="0"/>
              <a:t>*Cuando el líquido entra en los capilares linfáticos, cualquier movimiento de los tejidos propulsa la linfa hacia delante por el sistema linfático y finalmente lo devuelve a la circulación. </a:t>
            </a:r>
          </a:p>
          <a:p>
            <a:pPr algn="just">
              <a:lnSpc>
                <a:spcPct val="90000"/>
              </a:lnSpc>
              <a:buNone/>
              <a:defRPr/>
            </a:pPr>
            <a:endParaRPr lang="es-ES" sz="1600" dirty="0" smtClean="0"/>
          </a:p>
          <a:p>
            <a:pPr algn="just">
              <a:lnSpc>
                <a:spcPct val="90000"/>
              </a:lnSpc>
              <a:buNone/>
              <a:defRPr/>
            </a:pPr>
            <a:r>
              <a:rPr lang="es-ES" sz="1600" dirty="0" smtClean="0"/>
              <a:t>  *En este sentido el líquido  libre que se acumula en los tejidos se bombea fuera de ellos como consecuencia del movimiento de los propios tejidos.</a:t>
            </a:r>
          </a:p>
          <a:p>
            <a:pPr algn="just">
              <a:lnSpc>
                <a:spcPct val="90000"/>
              </a:lnSpc>
              <a:buNone/>
              <a:defRPr/>
            </a:pPr>
            <a:endParaRPr lang="es-ES" sz="1600" dirty="0" smtClean="0"/>
          </a:p>
          <a:p>
            <a:pPr algn="just">
              <a:lnSpc>
                <a:spcPct val="90000"/>
              </a:lnSpc>
              <a:buNone/>
              <a:defRPr/>
            </a:pPr>
            <a:r>
              <a:rPr lang="es-ES" sz="1600" dirty="0" smtClean="0"/>
              <a:t>  *</a:t>
            </a:r>
            <a:r>
              <a:rPr lang="es-ES" sz="1600" i="1" dirty="0" smtClean="0"/>
              <a:t>Esta acción de bombeo de los capilares linfáticos</a:t>
            </a:r>
            <a:r>
              <a:rPr lang="es-ES" sz="1600" dirty="0" smtClean="0"/>
              <a:t> parece ser la causa de la pequeña presión </a:t>
            </a:r>
            <a:r>
              <a:rPr lang="es-ES" sz="1600" u="sng" dirty="0" smtClean="0"/>
              <a:t>negativa</a:t>
            </a:r>
            <a:r>
              <a:rPr lang="es-ES" sz="1600" dirty="0" smtClean="0"/>
              <a:t> intermitente que hay en los tejidos cuando están en reposo.</a:t>
            </a:r>
          </a:p>
          <a:p>
            <a:pPr algn="just">
              <a:lnSpc>
                <a:spcPct val="90000"/>
              </a:lnSpc>
              <a:buNone/>
              <a:defRPr/>
            </a:pPr>
            <a:endParaRPr lang="es-GT" sz="1600" dirty="0" smtClean="0"/>
          </a:p>
          <a:p>
            <a:pPr algn="just">
              <a:buNone/>
              <a:defRPr/>
            </a:pPr>
            <a:r>
              <a:rPr lang="es-ES" sz="1600" i="1" dirty="0" smtClean="0"/>
              <a:t>En los tejidos que están rodeados por una envuelta impermeable</a:t>
            </a:r>
            <a:r>
              <a:rPr lang="es-ES" sz="1600" b="1" i="1" dirty="0" smtClean="0"/>
              <a:t> (tejidos encerrados) </a:t>
            </a:r>
            <a:r>
              <a:rPr lang="es-ES" sz="1600" i="1" dirty="0" smtClean="0"/>
              <a:t>como</a:t>
            </a:r>
            <a:r>
              <a:rPr lang="es-ES" sz="1600" b="1" dirty="0" smtClean="0"/>
              <a:t> el cerebro, los riñones y los músculos esqueléticos,</a:t>
            </a:r>
          </a:p>
          <a:p>
            <a:pPr algn="just">
              <a:buNone/>
              <a:defRPr/>
            </a:pPr>
            <a:endParaRPr lang="es-ES" sz="1600" b="1" dirty="0" smtClean="0"/>
          </a:p>
          <a:p>
            <a:pPr algn="just">
              <a:buNone/>
              <a:defRPr/>
            </a:pPr>
            <a:r>
              <a:rPr lang="es-ES" sz="1600" b="1" dirty="0" smtClean="0"/>
              <a:t>  “la presión hidrostática del líquido intersticial suele ser </a:t>
            </a:r>
            <a:r>
              <a:rPr lang="es-ES" sz="1600" b="1" u="sng" dirty="0" smtClean="0"/>
              <a:t>positiva</a:t>
            </a:r>
            <a:r>
              <a:rPr lang="es-ES" sz="1600" b="1" dirty="0" smtClean="0"/>
              <a:t>”.</a:t>
            </a:r>
          </a:p>
          <a:p>
            <a:pPr algn="just">
              <a:buNone/>
              <a:defRPr/>
            </a:pPr>
            <a:endParaRPr lang="es-ES" sz="1600" dirty="0" smtClean="0"/>
          </a:p>
          <a:p>
            <a:pPr algn="just">
              <a:buNone/>
              <a:defRPr/>
            </a:pPr>
            <a:endParaRPr lang="es-ES" sz="1600" dirty="0" smtClean="0"/>
          </a:p>
          <a:p>
            <a:pPr algn="just">
              <a:buNone/>
              <a:defRPr/>
            </a:pPr>
            <a:r>
              <a:rPr lang="es-ES" sz="1600" dirty="0" smtClean="0"/>
              <a:t>En cerebro de + 4   a   + 6mmHg. </a:t>
            </a:r>
          </a:p>
          <a:p>
            <a:pPr algn="just">
              <a:buNone/>
              <a:defRPr/>
            </a:pPr>
            <a:r>
              <a:rPr lang="es-ES" sz="1600" dirty="0" smtClean="0"/>
              <a:t>En riñones +6 </a:t>
            </a:r>
            <a:r>
              <a:rPr lang="es-ES" sz="1600" dirty="0" err="1" smtClean="0"/>
              <a:t>mmHg</a:t>
            </a:r>
            <a:r>
              <a:rPr lang="es-ES" sz="1600" dirty="0" smtClean="0"/>
              <a:t>.</a:t>
            </a:r>
          </a:p>
          <a:p>
            <a:pPr algn="just">
              <a:lnSpc>
                <a:spcPct val="90000"/>
              </a:lnSpc>
              <a:buNone/>
              <a:defRPr/>
            </a:pPr>
            <a:endParaRPr lang="es-ES" sz="1600" dirty="0" smtClean="0"/>
          </a:p>
          <a:p>
            <a:pPr algn="just" eaLnBrk="1" hangingPunct="1">
              <a:buFontTx/>
              <a:buNone/>
              <a:defRPr/>
            </a:pPr>
            <a:endParaRPr lang="es-GT" sz="1600" i="1" dirty="0" smtClean="0"/>
          </a:p>
          <a:p>
            <a:pPr algn="just" eaLnBrk="1" hangingPunct="1">
              <a:buFontTx/>
              <a:buNone/>
              <a:defRPr/>
            </a:pPr>
            <a:endParaRPr lang="es-ES" sz="1600" i="1" dirty="0" smtClean="0"/>
          </a:p>
          <a:p>
            <a:pPr algn="just" eaLnBrk="1" hangingPunct="1">
              <a:buFontTx/>
              <a:buNone/>
              <a:defRPr/>
            </a:pPr>
            <a:r>
              <a:rPr lang="es-ES" sz="4400" dirty="0" smtClean="0"/>
              <a:t>	</a:t>
            </a:r>
            <a:endParaRPr lang="es-ES" sz="2400" dirty="0" smtClean="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sz="2800" i="1" dirty="0" smtClean="0">
                <a:solidFill>
                  <a:srgbClr val="FFFF00"/>
                </a:solidFill>
              </a:rPr>
              <a:t>Presión </a:t>
            </a:r>
            <a:r>
              <a:rPr lang="es-ES" sz="2800" i="1" dirty="0" err="1" smtClean="0">
                <a:solidFill>
                  <a:srgbClr val="FFFF00"/>
                </a:solidFill>
              </a:rPr>
              <a:t>coloidosmótica</a:t>
            </a:r>
            <a:r>
              <a:rPr lang="es-ES" sz="2800" i="1" dirty="0" smtClean="0">
                <a:solidFill>
                  <a:srgbClr val="FFFF00"/>
                </a:solidFill>
              </a:rPr>
              <a:t> del plasma…</a:t>
            </a:r>
            <a:endParaRPr lang="es-ES" sz="2800" i="1" dirty="0">
              <a:solidFill>
                <a:srgbClr val="FFFF00"/>
              </a:solidFill>
            </a:endParaRPr>
          </a:p>
        </p:txBody>
      </p:sp>
      <p:sp>
        <p:nvSpPr>
          <p:cNvPr id="3" name="2 Marcador de contenido"/>
          <p:cNvSpPr>
            <a:spLocks noGrp="1"/>
          </p:cNvSpPr>
          <p:nvPr>
            <p:ph idx="1"/>
          </p:nvPr>
        </p:nvSpPr>
        <p:spPr/>
        <p:txBody>
          <a:bodyPr>
            <a:normAutofit/>
          </a:bodyPr>
          <a:lstStyle/>
          <a:p>
            <a:pPr algn="just">
              <a:lnSpc>
                <a:spcPct val="90000"/>
              </a:lnSpc>
              <a:buNone/>
              <a:defRPr/>
            </a:pPr>
            <a:r>
              <a:rPr lang="es-ES" sz="1600" b="1" dirty="0" smtClean="0"/>
              <a:t>  Tiene un valor promedio de 28 </a:t>
            </a:r>
            <a:r>
              <a:rPr lang="es-ES" sz="1600" b="1" dirty="0" err="1" smtClean="0"/>
              <a:t>mmHg</a:t>
            </a:r>
            <a:r>
              <a:rPr lang="es-ES" sz="1600" b="1" dirty="0" smtClean="0"/>
              <a:t>. </a:t>
            </a:r>
          </a:p>
          <a:p>
            <a:pPr algn="just">
              <a:lnSpc>
                <a:spcPct val="90000"/>
              </a:lnSpc>
              <a:buNone/>
              <a:defRPr/>
            </a:pPr>
            <a:endParaRPr lang="es-ES" sz="1600" b="1" dirty="0" smtClean="0"/>
          </a:p>
          <a:p>
            <a:pPr algn="just">
              <a:lnSpc>
                <a:spcPct val="90000"/>
              </a:lnSpc>
              <a:buNone/>
              <a:defRPr/>
            </a:pPr>
            <a:r>
              <a:rPr lang="es-ES" sz="1600" dirty="0" smtClean="0"/>
              <a:t>   Aproximadamente 19mmHg se deben a </a:t>
            </a:r>
            <a:r>
              <a:rPr lang="es-ES" sz="1600" i="1" dirty="0" smtClean="0"/>
              <a:t>las proteínas disueltas</a:t>
            </a:r>
            <a:r>
              <a:rPr lang="es-ES" sz="1600" dirty="0" smtClean="0"/>
              <a:t> y los otros 9mmHg se deben a </a:t>
            </a:r>
            <a:r>
              <a:rPr lang="es-ES" sz="1600" i="1" dirty="0" smtClean="0"/>
              <a:t>los cationes</a:t>
            </a:r>
            <a:r>
              <a:rPr lang="es-ES" sz="1600" dirty="0" smtClean="0"/>
              <a:t>, sobre todo a </a:t>
            </a:r>
            <a:r>
              <a:rPr lang="es-ES" sz="1600" i="1" dirty="0" smtClean="0"/>
              <a:t>los iones sodio</a:t>
            </a:r>
            <a:r>
              <a:rPr lang="es-ES" sz="1600" dirty="0" smtClean="0"/>
              <a:t>, que se unen a las proteínas plasmáticas con carga negativa. </a:t>
            </a:r>
          </a:p>
          <a:p>
            <a:pPr algn="just">
              <a:lnSpc>
                <a:spcPct val="90000"/>
              </a:lnSpc>
              <a:defRPr/>
            </a:pPr>
            <a:endParaRPr lang="es-ES" sz="1600" dirty="0" smtClean="0"/>
          </a:p>
          <a:p>
            <a:pPr algn="just">
              <a:lnSpc>
                <a:spcPct val="90000"/>
              </a:lnSpc>
              <a:buNone/>
              <a:defRPr/>
            </a:pPr>
            <a:endParaRPr lang="es-ES" sz="1600" dirty="0" smtClean="0"/>
          </a:p>
          <a:p>
            <a:pPr algn="just">
              <a:lnSpc>
                <a:spcPct val="90000"/>
              </a:lnSpc>
              <a:buNone/>
              <a:defRPr/>
            </a:pPr>
            <a:r>
              <a:rPr lang="es-ES" sz="1600" dirty="0" smtClean="0"/>
              <a:t>   Esto se conoce  como </a:t>
            </a:r>
            <a:r>
              <a:rPr lang="es-ES" sz="1600" b="1" dirty="0" smtClean="0"/>
              <a:t>“</a:t>
            </a:r>
            <a:r>
              <a:rPr lang="es-ES" sz="1600" b="1" i="1" u="sng" dirty="0" smtClean="0"/>
              <a:t>efecto del equilibrio de </a:t>
            </a:r>
            <a:r>
              <a:rPr lang="es-ES" sz="1600" b="1" i="1" u="sng" dirty="0" err="1" smtClean="0"/>
              <a:t>Donnan</a:t>
            </a:r>
            <a:r>
              <a:rPr lang="es-ES" sz="1600" b="1" i="1" dirty="0" smtClean="0"/>
              <a:t>”</a:t>
            </a:r>
            <a:r>
              <a:rPr lang="es-ES" sz="1600" i="1" dirty="0" smtClean="0"/>
              <a:t>, </a:t>
            </a:r>
            <a:r>
              <a:rPr lang="es-ES" sz="1600" dirty="0" smtClean="0"/>
              <a:t>que hace que la presión </a:t>
            </a:r>
            <a:r>
              <a:rPr lang="es-ES" sz="1600" dirty="0" err="1" smtClean="0"/>
              <a:t>coloidosmótica</a:t>
            </a:r>
            <a:r>
              <a:rPr lang="es-ES" sz="1600" dirty="0" smtClean="0"/>
              <a:t> </a:t>
            </a:r>
            <a:r>
              <a:rPr lang="es-ES" sz="1600" i="1" dirty="0" smtClean="0"/>
              <a:t>del plasma</a:t>
            </a:r>
            <a:r>
              <a:rPr lang="es-ES" sz="1600" dirty="0" smtClean="0"/>
              <a:t> sea alrededor de un 50% mayor que la debida sólo a </a:t>
            </a:r>
            <a:r>
              <a:rPr lang="es-ES" sz="1600" i="1" dirty="0" smtClean="0"/>
              <a:t>las proteínas</a:t>
            </a:r>
            <a:r>
              <a:rPr lang="es-ES" sz="1600" dirty="0" smtClean="0"/>
              <a:t>.</a:t>
            </a:r>
          </a:p>
          <a:p>
            <a:endParaRPr lang="es-ES" sz="1600"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nSpc>
                <a:spcPct val="90000"/>
              </a:lnSpc>
              <a:defRPr/>
            </a:pPr>
            <a:r>
              <a:rPr lang="es-ES" sz="2400" dirty="0" smtClean="0">
                <a:solidFill>
                  <a:srgbClr val="FFFF00"/>
                </a:solidFill>
              </a:rPr>
              <a:t> La presión </a:t>
            </a:r>
            <a:r>
              <a:rPr lang="es-ES" sz="2400" dirty="0" err="1" smtClean="0">
                <a:solidFill>
                  <a:srgbClr val="FFFF00"/>
                </a:solidFill>
              </a:rPr>
              <a:t>coloidosmótica</a:t>
            </a:r>
            <a:r>
              <a:rPr lang="es-ES" sz="2400" dirty="0" smtClean="0">
                <a:solidFill>
                  <a:srgbClr val="FFFF00"/>
                </a:solidFill>
              </a:rPr>
              <a:t> </a:t>
            </a:r>
            <a:r>
              <a:rPr lang="es-ES" sz="2400" i="1" dirty="0" smtClean="0">
                <a:solidFill>
                  <a:srgbClr val="FFFF00"/>
                </a:solidFill>
              </a:rPr>
              <a:t>del líquido intersticial </a:t>
            </a:r>
            <a:br>
              <a:rPr lang="es-ES" sz="2400" i="1" dirty="0" smtClean="0">
                <a:solidFill>
                  <a:srgbClr val="FFFF00"/>
                </a:solidFill>
              </a:rPr>
            </a:br>
            <a:r>
              <a:rPr lang="es-ES" sz="2400" dirty="0" smtClean="0">
                <a:solidFill>
                  <a:srgbClr val="FFFF00"/>
                </a:solidFill>
              </a:rPr>
              <a:t>  </a:t>
            </a:r>
            <a:endParaRPr lang="es-ES" sz="2400" dirty="0">
              <a:solidFill>
                <a:srgbClr val="FFFF00"/>
              </a:solidFill>
            </a:endParaRPr>
          </a:p>
        </p:txBody>
      </p:sp>
      <p:sp>
        <p:nvSpPr>
          <p:cNvPr id="3" name="2 Marcador de contenido"/>
          <p:cNvSpPr>
            <a:spLocks noGrp="1"/>
          </p:cNvSpPr>
          <p:nvPr>
            <p:ph idx="1"/>
          </p:nvPr>
        </p:nvSpPr>
        <p:spPr/>
        <p:txBody>
          <a:bodyPr>
            <a:normAutofit/>
          </a:bodyPr>
          <a:lstStyle/>
          <a:p>
            <a:pPr algn="just">
              <a:lnSpc>
                <a:spcPct val="90000"/>
              </a:lnSpc>
              <a:defRPr/>
            </a:pPr>
            <a:r>
              <a:rPr lang="es-ES" sz="1600" b="1" dirty="0" smtClean="0"/>
              <a:t> </a:t>
            </a:r>
            <a:r>
              <a:rPr lang="es-ES" sz="1600" dirty="0" smtClean="0"/>
              <a:t>valor promedio de 8mmHg</a:t>
            </a:r>
            <a:endParaRPr lang="es-ES" sz="1600" b="1" dirty="0" smtClean="0"/>
          </a:p>
          <a:p>
            <a:pPr algn="just">
              <a:lnSpc>
                <a:spcPct val="90000"/>
              </a:lnSpc>
              <a:buNone/>
              <a:defRPr/>
            </a:pPr>
            <a:endParaRPr lang="es-ES" sz="1600" dirty="0" smtClean="0"/>
          </a:p>
          <a:p>
            <a:pPr algn="just">
              <a:lnSpc>
                <a:spcPct val="90000"/>
              </a:lnSpc>
              <a:buNone/>
              <a:defRPr/>
            </a:pPr>
            <a:r>
              <a:rPr lang="es-ES" sz="1600" i="1" dirty="0" smtClean="0"/>
              <a:t>   Aunque el tamaño de los poros de los capilares es menor que el de las moléculas de las proteínas plasmáticas</a:t>
            </a:r>
            <a:r>
              <a:rPr lang="es-ES" sz="1600" dirty="0" smtClean="0"/>
              <a:t>, algunos poros son mayores, por lo tanto, pequeñas cantidades de proteínas plasmáticas pasan a través de estos poros grandes a los espacios intersticiales. </a:t>
            </a:r>
          </a:p>
          <a:p>
            <a:pPr algn="just">
              <a:lnSpc>
                <a:spcPct val="90000"/>
              </a:lnSpc>
              <a:buNone/>
              <a:defRPr/>
            </a:pPr>
            <a:endParaRPr lang="es-ES" sz="1600" dirty="0" smtClean="0"/>
          </a:p>
          <a:p>
            <a:pPr algn="just">
              <a:lnSpc>
                <a:spcPct val="90000"/>
              </a:lnSpc>
              <a:buNone/>
              <a:defRPr/>
            </a:pPr>
            <a:r>
              <a:rPr lang="es-ES" sz="1600" dirty="0" smtClean="0"/>
              <a:t>   En algunos tejidos, como </a:t>
            </a:r>
            <a:r>
              <a:rPr lang="es-ES" sz="1600" b="1" dirty="0" smtClean="0"/>
              <a:t>el hígado</a:t>
            </a:r>
            <a:r>
              <a:rPr lang="es-ES" sz="1600" dirty="0" smtClean="0"/>
              <a:t>, la presión </a:t>
            </a:r>
            <a:r>
              <a:rPr lang="es-ES" sz="1600" dirty="0" err="1" smtClean="0"/>
              <a:t>coloidosmótica</a:t>
            </a:r>
            <a:r>
              <a:rPr lang="es-ES" sz="1600" dirty="0" smtClean="0"/>
              <a:t> del líquido intersticial es mucho mayor debido a que los capilares son más permeables a las proteínas plasmáticas.</a:t>
            </a:r>
          </a:p>
          <a:p>
            <a:endParaRPr lang="es-ES" sz="1600"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GT" sz="2800" dirty="0" smtClean="0">
                <a:solidFill>
                  <a:srgbClr val="FFFF00"/>
                </a:solidFill>
              </a:rPr>
              <a:t>Sistema Linfático…</a:t>
            </a:r>
            <a:endParaRPr lang="es-ES" sz="2800" dirty="0">
              <a:solidFill>
                <a:srgbClr val="FFFF00"/>
              </a:solidFill>
            </a:endParaRPr>
          </a:p>
        </p:txBody>
      </p:sp>
      <p:sp>
        <p:nvSpPr>
          <p:cNvPr id="3" name="2 Marcador de contenido"/>
          <p:cNvSpPr>
            <a:spLocks noGrp="1"/>
          </p:cNvSpPr>
          <p:nvPr>
            <p:ph idx="1"/>
          </p:nvPr>
        </p:nvSpPr>
        <p:spPr/>
        <p:txBody>
          <a:bodyPr>
            <a:normAutofit/>
          </a:bodyPr>
          <a:lstStyle/>
          <a:p>
            <a:pPr algn="just">
              <a:lnSpc>
                <a:spcPct val="90000"/>
              </a:lnSpc>
              <a:defRPr/>
            </a:pPr>
            <a:r>
              <a:rPr lang="es-ES" sz="1600" dirty="0" smtClean="0"/>
              <a:t>Transporta líquido desde los espacios tisulares a la sangre.  </a:t>
            </a:r>
          </a:p>
          <a:p>
            <a:pPr algn="just">
              <a:lnSpc>
                <a:spcPct val="90000"/>
              </a:lnSpc>
              <a:defRPr/>
            </a:pPr>
            <a:endParaRPr lang="es-ES" sz="1600" dirty="0" smtClean="0"/>
          </a:p>
          <a:p>
            <a:pPr algn="just">
              <a:lnSpc>
                <a:spcPct val="90000"/>
              </a:lnSpc>
              <a:defRPr/>
            </a:pPr>
            <a:r>
              <a:rPr lang="es-ES" sz="1600" dirty="0" smtClean="0"/>
              <a:t>Representa una vía accesoria por la que el líquido puede fluir desde los espacios intersticiales a la sangre.</a:t>
            </a:r>
          </a:p>
          <a:p>
            <a:pPr algn="just">
              <a:lnSpc>
                <a:spcPct val="90000"/>
              </a:lnSpc>
              <a:buNone/>
              <a:defRPr/>
            </a:pPr>
            <a:endParaRPr lang="es-ES" sz="1600" dirty="0" smtClean="0"/>
          </a:p>
          <a:p>
            <a:pPr algn="just">
              <a:lnSpc>
                <a:spcPct val="90000"/>
              </a:lnSpc>
              <a:defRPr/>
            </a:pPr>
            <a:r>
              <a:rPr lang="es-ES" sz="1600" dirty="0" smtClean="0"/>
              <a:t>A través de los vasos linfáticos se pueden eliminar de dichos espacios las proteínas y otras sustancias de gran tamaño, que no pueden ser eliminadas por absorción directa en los capilares sanguíneos. </a:t>
            </a:r>
          </a:p>
          <a:p>
            <a:pPr algn="just"/>
            <a:endParaRPr lang="es-ES" sz="1600"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21186" name="Rectangle 2"/>
          <p:cNvSpPr>
            <a:spLocks noGrp="1" noChangeArrowheads="1"/>
          </p:cNvSpPr>
          <p:nvPr>
            <p:ph type="title"/>
          </p:nvPr>
        </p:nvSpPr>
        <p:spPr/>
        <p:txBody>
          <a:bodyPr/>
          <a:lstStyle/>
          <a:p>
            <a:pPr eaLnBrk="1" hangingPunct="1">
              <a:defRPr/>
            </a:pPr>
            <a:endParaRPr lang="es-ES" smtClean="0">
              <a:effectLst>
                <a:outerShdw blurRad="38100" dist="38100" dir="2700000" algn="tl">
                  <a:srgbClr val="C0C0C0"/>
                </a:outerShdw>
              </a:effectLst>
            </a:endParaRPr>
          </a:p>
        </p:txBody>
      </p:sp>
      <p:sp>
        <p:nvSpPr>
          <p:cNvPr id="221187" name="Rectangle 3"/>
          <p:cNvSpPr>
            <a:spLocks noGrp="1" noChangeArrowheads="1"/>
          </p:cNvSpPr>
          <p:nvPr>
            <p:ph type="body" idx="1"/>
          </p:nvPr>
        </p:nvSpPr>
        <p:spPr/>
        <p:txBody>
          <a:bodyPr/>
          <a:lstStyle/>
          <a:p>
            <a:pPr eaLnBrk="1" hangingPunct="1">
              <a:defRPr/>
            </a:pPr>
            <a:endParaRPr lang="es-ES" smtClean="0">
              <a:effectLst>
                <a:outerShdw blurRad="38100" dist="38100" dir="2700000" algn="tl">
                  <a:srgbClr val="C0C0C0"/>
                </a:outerShdw>
              </a:effectLst>
            </a:endParaRPr>
          </a:p>
        </p:txBody>
      </p:sp>
      <p:pic>
        <p:nvPicPr>
          <p:cNvPr id="97284" name="Picture 4" descr="Sistema%20Linfatico%20-%20001"/>
          <p:cNvPicPr>
            <a:picLocks noChangeAspect="1" noChangeArrowheads="1"/>
          </p:cNvPicPr>
          <p:nvPr/>
        </p:nvPicPr>
        <p:blipFill>
          <a:blip r:embed="rId3" cstate="print">
            <a:lum bright="-18000" contrast="36000"/>
          </a:blip>
          <a:srcRect l="12390" t="3796" r="6633"/>
          <a:stretch>
            <a:fillRect/>
          </a:stretch>
        </p:blipFill>
        <p:spPr bwMode="auto">
          <a:xfrm>
            <a:off x="0" y="0"/>
            <a:ext cx="4499992" cy="6858000"/>
          </a:xfrm>
          <a:prstGeom prst="rect">
            <a:avLst/>
          </a:prstGeom>
          <a:ln w="127000" cap="sq">
            <a:solidFill>
              <a:srgbClr val="000000"/>
            </a:solidFill>
            <a:miter lim="800000"/>
          </a:ln>
          <a:effectLst>
            <a:outerShdw blurRad="57150" dist="50800" dir="2700000" algn="tl" rotWithShape="0">
              <a:srgbClr val="000000">
                <a:alpha val="40000"/>
              </a:srgbClr>
            </a:outerShdw>
          </a:effectLst>
        </p:spPr>
      </p:pic>
      <p:pic>
        <p:nvPicPr>
          <p:cNvPr id="97285" name="Picture 5" descr="Sistema%20Linfatico%20-%20002"/>
          <p:cNvPicPr>
            <a:picLocks noChangeAspect="1" noChangeArrowheads="1"/>
          </p:cNvPicPr>
          <p:nvPr/>
        </p:nvPicPr>
        <p:blipFill>
          <a:blip r:embed="rId4" cstate="print">
            <a:lum bright="-12000" contrast="18000"/>
          </a:blip>
          <a:srcRect l="3017" t="5879" r="3746" b="4497"/>
          <a:stretch>
            <a:fillRect/>
          </a:stretch>
        </p:blipFill>
        <p:spPr bwMode="auto">
          <a:xfrm>
            <a:off x="4535487" y="0"/>
            <a:ext cx="4608513" cy="3356992"/>
          </a:xfrm>
          <a:prstGeom prst="rect">
            <a:avLst/>
          </a:prstGeom>
          <a:ln w="127000" cap="sq">
            <a:solidFill>
              <a:srgbClr val="000000"/>
            </a:solidFill>
            <a:miter lim="800000"/>
          </a:ln>
          <a:effectLst>
            <a:outerShdw blurRad="57150" dist="50800" dir="2700000" algn="tl" rotWithShape="0">
              <a:srgbClr val="000000">
                <a:alpha val="40000"/>
              </a:srgbClr>
            </a:outerShdw>
          </a:effectLst>
        </p:spPr>
      </p:pic>
      <p:pic>
        <p:nvPicPr>
          <p:cNvPr id="97286" name="Picture 6" descr="Sistema%20Linfatico%20-%20004"/>
          <p:cNvPicPr>
            <a:picLocks noChangeAspect="1" noChangeArrowheads="1"/>
          </p:cNvPicPr>
          <p:nvPr/>
        </p:nvPicPr>
        <p:blipFill>
          <a:blip r:embed="rId5" cstate="print">
            <a:lum bright="-12000" contrast="30000"/>
          </a:blip>
          <a:srcRect l="1480"/>
          <a:stretch>
            <a:fillRect/>
          </a:stretch>
        </p:blipFill>
        <p:spPr bwMode="auto">
          <a:xfrm>
            <a:off x="4535487" y="3356993"/>
            <a:ext cx="4608513" cy="3501008"/>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p:txBody>
          <a:bodyPr/>
          <a:lstStyle/>
          <a:p>
            <a:pPr eaLnBrk="1" hangingPunct="1">
              <a:defRPr/>
            </a:pPr>
            <a:endParaRPr lang="es-ES" smtClean="0">
              <a:effectLst>
                <a:outerShdw blurRad="38100" dist="38100" dir="2700000" algn="tl">
                  <a:srgbClr val="C0C0C0"/>
                </a:outerShdw>
              </a:effectLst>
            </a:endParaRPr>
          </a:p>
        </p:txBody>
      </p:sp>
      <p:sp>
        <p:nvSpPr>
          <p:cNvPr id="102405" name="Rectangle 5"/>
          <p:cNvSpPr>
            <a:spLocks noGrp="1" noChangeArrowheads="1"/>
          </p:cNvSpPr>
          <p:nvPr>
            <p:ph idx="1"/>
          </p:nvPr>
        </p:nvSpPr>
        <p:spPr/>
        <p:txBody>
          <a:bodyPr/>
          <a:lstStyle/>
          <a:p>
            <a:pPr eaLnBrk="1" hangingPunct="1">
              <a:defRPr/>
            </a:pPr>
            <a:endParaRPr lang="es-ES" smtClean="0">
              <a:effectLst>
                <a:outerShdw blurRad="38100" dist="38100" dir="2700000" algn="tl">
                  <a:srgbClr val="C0C0C0"/>
                </a:outerShdw>
              </a:effectLst>
            </a:endParaRPr>
          </a:p>
        </p:txBody>
      </p:sp>
      <p:sp>
        <p:nvSpPr>
          <p:cNvPr id="98308" name="Rectangle 6"/>
          <p:cNvSpPr>
            <a:spLocks noChangeArrowheads="1"/>
          </p:cNvSpPr>
          <p:nvPr/>
        </p:nvSpPr>
        <p:spPr bwMode="auto">
          <a:xfrm>
            <a:off x="0" y="0"/>
            <a:ext cx="9144000" cy="6858000"/>
          </a:xfrm>
          <a:prstGeom prst="rect">
            <a:avLst/>
          </a:prstGeom>
          <a:solidFill>
            <a:schemeClr val="tx1"/>
          </a:solidFill>
          <a:ln w="9525">
            <a:solidFill>
              <a:schemeClr val="tx1"/>
            </a:solidFill>
            <a:miter lim="800000"/>
            <a:headEnd/>
            <a:tailEnd/>
          </a:ln>
        </p:spPr>
        <p:txBody>
          <a:bodyPr wrap="none" anchor="ctr"/>
          <a:lstStyle/>
          <a:p>
            <a:endParaRPr lang="es-ES"/>
          </a:p>
        </p:txBody>
      </p:sp>
      <p:pic>
        <p:nvPicPr>
          <p:cNvPr id="98309" name="Picture 7" descr="137"/>
          <p:cNvPicPr>
            <a:picLocks noChangeAspect="1" noChangeArrowheads="1"/>
          </p:cNvPicPr>
          <p:nvPr/>
        </p:nvPicPr>
        <p:blipFill>
          <a:blip r:embed="rId2" cstate="print">
            <a:lum bright="-24000" contrast="36000"/>
          </a:blip>
          <a:srcRect l="1408" t="648" r="6673" b="2431"/>
          <a:stretch>
            <a:fillRect/>
          </a:stretch>
        </p:blipFill>
        <p:spPr bwMode="auto">
          <a:xfrm>
            <a:off x="0" y="-26988"/>
            <a:ext cx="9144000" cy="6884988"/>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sz="2800" b="0" i="1" dirty="0" smtClean="0">
                <a:solidFill>
                  <a:schemeClr val="hlink"/>
                </a:solidFill>
              </a:rPr>
              <a:t>Canales linfáticos</a:t>
            </a:r>
            <a:r>
              <a:rPr lang="es-ES" sz="2800" b="0" dirty="0" smtClean="0">
                <a:solidFill>
                  <a:schemeClr val="hlink"/>
                </a:solidFill>
              </a:rPr>
              <a:t> del organismo</a:t>
            </a:r>
            <a:endParaRPr lang="es-ES" sz="2800" b="0" dirty="0">
              <a:solidFill>
                <a:srgbClr val="FFFF00"/>
              </a:solidFill>
            </a:endParaRPr>
          </a:p>
        </p:txBody>
      </p:sp>
      <p:sp>
        <p:nvSpPr>
          <p:cNvPr id="3" name="2 Marcador de contenido"/>
          <p:cNvSpPr>
            <a:spLocks noGrp="1"/>
          </p:cNvSpPr>
          <p:nvPr>
            <p:ph idx="1"/>
          </p:nvPr>
        </p:nvSpPr>
        <p:spPr/>
        <p:txBody>
          <a:bodyPr>
            <a:normAutofit/>
          </a:bodyPr>
          <a:lstStyle/>
          <a:p>
            <a:pPr algn="ctr">
              <a:buNone/>
              <a:defRPr/>
            </a:pPr>
            <a:r>
              <a:rPr lang="es-ES" sz="1400" i="1" dirty="0" smtClean="0"/>
              <a:t>	</a:t>
            </a:r>
            <a:r>
              <a:rPr lang="es-ES" sz="1600" i="1" dirty="0" smtClean="0"/>
              <a:t>Casi todos los tejidos del cuerpo tienen canales linfáticos que drenan el exceso del líquido.</a:t>
            </a:r>
          </a:p>
          <a:p>
            <a:pPr algn="ctr">
              <a:buNone/>
              <a:defRPr/>
            </a:pPr>
            <a:endParaRPr lang="es-ES" sz="1600" i="1" dirty="0" smtClean="0"/>
          </a:p>
          <a:p>
            <a:pPr algn="ctr">
              <a:buNone/>
              <a:defRPr/>
            </a:pPr>
            <a:r>
              <a:rPr lang="es-ES" sz="1600" i="1" dirty="0" smtClean="0"/>
              <a:t>	Las excepciones son: porciones superficiales de la piel, el SNC, porciones más profundas de los nervios periféricos, el </a:t>
            </a:r>
            <a:r>
              <a:rPr lang="es-ES" sz="1600" i="1" dirty="0" err="1" smtClean="0"/>
              <a:t>endomisio</a:t>
            </a:r>
            <a:r>
              <a:rPr lang="es-ES" sz="1600" i="1" dirty="0" smtClean="0"/>
              <a:t> muscular y los huesos.</a:t>
            </a:r>
            <a:r>
              <a:rPr lang="es-ES" sz="1400" i="1" dirty="0" smtClean="0"/>
              <a:t> </a:t>
            </a:r>
          </a:p>
          <a:p>
            <a:pPr algn="just">
              <a:buNone/>
              <a:defRPr/>
            </a:pPr>
            <a:endParaRPr lang="es-GT" sz="1400" dirty="0" smtClean="0"/>
          </a:p>
          <a:p>
            <a:pPr algn="just">
              <a:buNone/>
              <a:defRPr/>
            </a:pPr>
            <a:endParaRPr lang="es-GT" sz="1400" dirty="0" smtClean="0"/>
          </a:p>
          <a:p>
            <a:pPr algn="just">
              <a:buNone/>
              <a:defRPr/>
            </a:pPr>
            <a:endParaRPr lang="es-ES" sz="1400" dirty="0" smtClean="0"/>
          </a:p>
          <a:p>
            <a:pPr algn="just">
              <a:buNone/>
              <a:defRPr/>
            </a:pPr>
            <a:endParaRPr lang="es-GT" sz="1400" dirty="0" smtClean="0"/>
          </a:p>
          <a:p>
            <a:pPr algn="just">
              <a:lnSpc>
                <a:spcPct val="80000"/>
              </a:lnSpc>
              <a:defRPr/>
            </a:pPr>
            <a:r>
              <a:rPr lang="es-ES" sz="1400" dirty="0" smtClean="0"/>
              <a:t>Casi toda la linfa procedente de </a:t>
            </a:r>
            <a:r>
              <a:rPr lang="es-ES" sz="1400" b="1" dirty="0" smtClean="0"/>
              <a:t>la parte inferior del cuerpo,</a:t>
            </a:r>
            <a:r>
              <a:rPr lang="es-ES" sz="1400" dirty="0" smtClean="0"/>
              <a:t> asciende para ir a parar</a:t>
            </a:r>
            <a:r>
              <a:rPr lang="es-ES" sz="1400" i="1" dirty="0" smtClean="0"/>
              <a:t> al</a:t>
            </a:r>
            <a:r>
              <a:rPr lang="es-ES" sz="1400" dirty="0" smtClean="0"/>
              <a:t> </a:t>
            </a:r>
            <a:r>
              <a:rPr lang="es-ES" sz="1400" i="1" dirty="0" smtClean="0"/>
              <a:t>conducto torácico, </a:t>
            </a:r>
            <a:r>
              <a:rPr lang="es-ES" sz="1400" dirty="0" smtClean="0"/>
              <a:t>que desemboca en el sistema venoso en la unión de la vena yugular interna izquierda y la vena subclavia.</a:t>
            </a:r>
          </a:p>
          <a:p>
            <a:pPr algn="just">
              <a:lnSpc>
                <a:spcPct val="80000"/>
              </a:lnSpc>
              <a:buNone/>
              <a:defRPr/>
            </a:pPr>
            <a:endParaRPr lang="es-ES" sz="1400" dirty="0" smtClean="0"/>
          </a:p>
          <a:p>
            <a:pPr algn="just">
              <a:lnSpc>
                <a:spcPct val="80000"/>
              </a:lnSpc>
              <a:defRPr/>
            </a:pPr>
            <a:r>
              <a:rPr lang="es-ES" sz="1400" dirty="0" smtClean="0"/>
              <a:t>La linfa procedente del </a:t>
            </a:r>
            <a:r>
              <a:rPr lang="es-ES" sz="1400" b="1" dirty="0" smtClean="0"/>
              <a:t>lado izquierdo de la cabeza, del brazo izquierdo y de parte del pecho,</a:t>
            </a:r>
            <a:r>
              <a:rPr lang="es-ES" sz="1400" dirty="0" smtClean="0"/>
              <a:t> también entra en </a:t>
            </a:r>
            <a:r>
              <a:rPr lang="es-ES" sz="1400" i="1" dirty="0" smtClean="0"/>
              <a:t>el</a:t>
            </a:r>
            <a:r>
              <a:rPr lang="es-ES" sz="1400" dirty="0" smtClean="0"/>
              <a:t> </a:t>
            </a:r>
            <a:r>
              <a:rPr lang="es-ES" sz="1400" i="1" dirty="0" smtClean="0"/>
              <a:t>conducto torácico </a:t>
            </a:r>
            <a:r>
              <a:rPr lang="es-ES" sz="1400" dirty="0" smtClean="0"/>
              <a:t>antes de que éste desemboque en las venas. </a:t>
            </a:r>
          </a:p>
          <a:p>
            <a:pPr algn="just">
              <a:lnSpc>
                <a:spcPct val="80000"/>
              </a:lnSpc>
              <a:defRPr/>
            </a:pPr>
            <a:endParaRPr lang="es-ES" sz="1400" dirty="0" smtClean="0"/>
          </a:p>
          <a:p>
            <a:pPr algn="just">
              <a:lnSpc>
                <a:spcPct val="80000"/>
              </a:lnSpc>
              <a:defRPr/>
            </a:pPr>
            <a:r>
              <a:rPr lang="es-ES" sz="1400" dirty="0" smtClean="0"/>
              <a:t>La linfa que viene del </a:t>
            </a:r>
            <a:r>
              <a:rPr lang="es-ES" sz="1400" b="1" dirty="0" smtClean="0"/>
              <a:t>lado derecho del cuello y la cabeza, del brazo derecho y otras partes del tórax</a:t>
            </a:r>
            <a:r>
              <a:rPr lang="es-ES" sz="1400" dirty="0" smtClean="0"/>
              <a:t>  entra en </a:t>
            </a:r>
            <a:r>
              <a:rPr lang="es-ES" sz="1400" i="1" dirty="0" smtClean="0"/>
              <a:t>el conducto linfático derecho, </a:t>
            </a:r>
            <a:r>
              <a:rPr lang="es-ES" sz="1400" dirty="0" smtClean="0"/>
              <a:t>que después desemboca en el sistema venoso en la unión de la vena subclavia derecha y la vena yugular interna. </a:t>
            </a:r>
          </a:p>
          <a:p>
            <a:pPr algn="just"/>
            <a:endParaRPr lang="es-ES" sz="16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Grp="1" noChangeArrowheads="1"/>
          </p:cNvSpPr>
          <p:nvPr>
            <p:ph idx="1"/>
          </p:nvPr>
        </p:nvSpPr>
        <p:spPr>
          <a:xfrm>
            <a:off x="457200" y="1628800"/>
            <a:ext cx="8229600" cy="4608488"/>
          </a:xfrm>
        </p:spPr>
        <p:txBody>
          <a:bodyPr>
            <a:normAutofit/>
          </a:bodyPr>
          <a:lstStyle/>
          <a:p>
            <a:pPr algn="just" eaLnBrk="1" hangingPunct="1">
              <a:buFont typeface="Wingdings" pitchFamily="2" charset="2"/>
              <a:buNone/>
              <a:defRPr/>
            </a:pPr>
            <a:r>
              <a:rPr lang="es-ES" sz="1600" i="1" dirty="0" smtClean="0">
                <a:solidFill>
                  <a:srgbClr val="002060"/>
                </a:solidFill>
              </a:rPr>
              <a:t>  *</a:t>
            </a:r>
            <a:r>
              <a:rPr lang="es-ES" sz="1600" i="1" u="sng" dirty="0" smtClean="0">
                <a:solidFill>
                  <a:srgbClr val="002060"/>
                </a:solidFill>
              </a:rPr>
              <a:t>La capacitancia</a:t>
            </a:r>
            <a:r>
              <a:rPr lang="es-ES" sz="1600" i="1" dirty="0" smtClean="0">
                <a:solidFill>
                  <a:srgbClr val="002060"/>
                </a:solidFill>
              </a:rPr>
              <a:t> </a:t>
            </a:r>
            <a:r>
              <a:rPr lang="es-ES" sz="1600" dirty="0" smtClean="0">
                <a:solidFill>
                  <a:srgbClr val="002060"/>
                </a:solidFill>
              </a:rPr>
              <a:t>está relacionada con</a:t>
            </a:r>
            <a:r>
              <a:rPr lang="es-ES" sz="1600" i="1" dirty="0" smtClean="0">
                <a:solidFill>
                  <a:srgbClr val="002060"/>
                </a:solidFill>
              </a:rPr>
              <a:t> </a:t>
            </a:r>
            <a:r>
              <a:rPr lang="es-ES" sz="1600" i="1" u="sng" dirty="0" smtClean="0">
                <a:solidFill>
                  <a:srgbClr val="002060"/>
                </a:solidFill>
              </a:rPr>
              <a:t>la </a:t>
            </a:r>
            <a:r>
              <a:rPr lang="es-ES" sz="1600" i="1" u="sng" dirty="0" err="1" smtClean="0">
                <a:solidFill>
                  <a:srgbClr val="002060"/>
                </a:solidFill>
              </a:rPr>
              <a:t>distensibilidad</a:t>
            </a:r>
            <a:r>
              <a:rPr lang="es-ES" sz="1600" i="1" dirty="0" smtClean="0">
                <a:solidFill>
                  <a:srgbClr val="002060"/>
                </a:solidFill>
              </a:rPr>
              <a:t> :</a:t>
            </a:r>
          </a:p>
          <a:p>
            <a:pPr algn="just" eaLnBrk="1" hangingPunct="1">
              <a:buFont typeface="Wingdings" pitchFamily="2" charset="2"/>
              <a:buNone/>
              <a:defRPr/>
            </a:pPr>
            <a:endParaRPr lang="es-ES" sz="1600" i="1" dirty="0" smtClean="0">
              <a:solidFill>
                <a:srgbClr val="002060"/>
              </a:solidFill>
            </a:endParaRPr>
          </a:p>
          <a:p>
            <a:pPr algn="ctr" eaLnBrk="1" hangingPunct="1">
              <a:buFont typeface="Wingdings" pitchFamily="2" charset="2"/>
              <a:buNone/>
              <a:defRPr/>
            </a:pPr>
            <a:r>
              <a:rPr lang="es-ES" sz="1600" i="1" dirty="0" smtClean="0">
                <a:solidFill>
                  <a:srgbClr val="002060"/>
                </a:solidFill>
              </a:rPr>
              <a:t>   </a:t>
            </a:r>
            <a:r>
              <a:rPr lang="es-ES" sz="1600" b="1" i="1" dirty="0" smtClean="0">
                <a:solidFill>
                  <a:srgbClr val="002060"/>
                </a:solidFill>
              </a:rPr>
              <a:t>La capacitancia</a:t>
            </a:r>
            <a:r>
              <a:rPr lang="es-ES" sz="1600" i="1" dirty="0" smtClean="0">
                <a:solidFill>
                  <a:srgbClr val="002060"/>
                </a:solidFill>
              </a:rPr>
              <a:t> = </a:t>
            </a:r>
            <a:r>
              <a:rPr lang="es-ES" sz="1600" i="1" dirty="0" err="1" smtClean="0">
                <a:solidFill>
                  <a:srgbClr val="002060"/>
                </a:solidFill>
              </a:rPr>
              <a:t>Distensibilidad</a:t>
            </a:r>
            <a:r>
              <a:rPr lang="es-ES" sz="1600" i="1" dirty="0" smtClean="0">
                <a:solidFill>
                  <a:srgbClr val="002060"/>
                </a:solidFill>
              </a:rPr>
              <a:t> x Volumen (original)</a:t>
            </a:r>
            <a:endParaRPr lang="es-ES" sz="1600" b="1" i="1" u="sng" dirty="0" smtClean="0">
              <a:solidFill>
                <a:srgbClr val="002060"/>
              </a:solidFill>
            </a:endParaRPr>
          </a:p>
          <a:p>
            <a:pPr algn="ctr" eaLnBrk="1" hangingPunct="1">
              <a:buFont typeface="Wingdings" pitchFamily="2" charset="2"/>
              <a:buNone/>
              <a:defRPr/>
            </a:pPr>
            <a:r>
              <a:rPr lang="es-GT" sz="1600" b="1" i="1" u="sng" dirty="0" smtClean="0">
                <a:solidFill>
                  <a:srgbClr val="002060"/>
                </a:solidFill>
              </a:rPr>
              <a:t>“volumen obtenido por cada aumento de presión”</a:t>
            </a:r>
          </a:p>
          <a:p>
            <a:pPr algn="ctr" eaLnBrk="1" hangingPunct="1">
              <a:buFont typeface="Wingdings" pitchFamily="2" charset="2"/>
              <a:buNone/>
              <a:defRPr/>
            </a:pPr>
            <a:endParaRPr lang="es-ES" sz="1600" b="1" i="1" u="sng" dirty="0" smtClean="0">
              <a:solidFill>
                <a:srgbClr val="002060"/>
              </a:solidFill>
            </a:endParaRPr>
          </a:p>
          <a:p>
            <a:pPr algn="just" eaLnBrk="1" hangingPunct="1">
              <a:buFont typeface="Wingdings" pitchFamily="2" charset="2"/>
              <a:buNone/>
              <a:defRPr/>
            </a:pPr>
            <a:r>
              <a:rPr lang="es-ES" sz="1600" i="1" dirty="0" smtClean="0">
                <a:solidFill>
                  <a:srgbClr val="002060"/>
                </a:solidFill>
              </a:rPr>
              <a:t>	</a:t>
            </a:r>
            <a:r>
              <a:rPr lang="es-ES" sz="1600" dirty="0" smtClean="0">
                <a:solidFill>
                  <a:srgbClr val="002060"/>
                </a:solidFill>
              </a:rPr>
              <a:t>La capacitancia de</a:t>
            </a:r>
            <a:r>
              <a:rPr lang="es-ES" sz="1600" i="1" dirty="0" smtClean="0">
                <a:solidFill>
                  <a:srgbClr val="002060"/>
                </a:solidFill>
              </a:rPr>
              <a:t> </a:t>
            </a:r>
            <a:r>
              <a:rPr lang="es-ES" sz="1600" i="1" u="sng" dirty="0" smtClean="0">
                <a:solidFill>
                  <a:srgbClr val="002060"/>
                </a:solidFill>
              </a:rPr>
              <a:t>una vena</a:t>
            </a:r>
            <a:r>
              <a:rPr lang="es-ES" sz="1600" i="1" dirty="0" smtClean="0">
                <a:solidFill>
                  <a:srgbClr val="002060"/>
                </a:solidFill>
              </a:rPr>
              <a:t> de la circulación general </a:t>
            </a:r>
            <a:r>
              <a:rPr lang="es-ES" sz="1600" dirty="0" smtClean="0">
                <a:solidFill>
                  <a:srgbClr val="002060"/>
                </a:solidFill>
              </a:rPr>
              <a:t>es unas 24 veces mayor que la correspondiente</a:t>
            </a:r>
            <a:r>
              <a:rPr lang="es-ES" sz="1600" i="1" dirty="0" smtClean="0">
                <a:solidFill>
                  <a:srgbClr val="002060"/>
                </a:solidFill>
              </a:rPr>
              <a:t> a </a:t>
            </a:r>
            <a:r>
              <a:rPr lang="es-ES" sz="1600" i="1" u="sng" dirty="0" smtClean="0">
                <a:solidFill>
                  <a:srgbClr val="002060"/>
                </a:solidFill>
              </a:rPr>
              <a:t>una arteria</a:t>
            </a:r>
            <a:r>
              <a:rPr lang="es-ES" sz="1600" i="1" dirty="0" smtClean="0">
                <a:solidFill>
                  <a:srgbClr val="002060"/>
                </a:solidFill>
              </a:rPr>
              <a:t>, </a:t>
            </a:r>
            <a:r>
              <a:rPr lang="es-ES" sz="1600" dirty="0" smtClean="0">
                <a:solidFill>
                  <a:srgbClr val="002060"/>
                </a:solidFill>
              </a:rPr>
              <a:t>porque es ocho veces más distensible y su volumen es tres veces mayor</a:t>
            </a:r>
            <a:r>
              <a:rPr lang="es-ES" sz="1600" i="1" dirty="0" smtClean="0">
                <a:solidFill>
                  <a:srgbClr val="002060"/>
                </a:solidFill>
              </a:rPr>
              <a:t>  ( 8 x 3 = 24).-</a:t>
            </a:r>
          </a:p>
        </p:txBody>
      </p:sp>
      <p:sp>
        <p:nvSpPr>
          <p:cNvPr id="14340" name="Text Box 5"/>
          <p:cNvSpPr txBox="1">
            <a:spLocks noChangeArrowheads="1"/>
          </p:cNvSpPr>
          <p:nvPr/>
        </p:nvSpPr>
        <p:spPr bwMode="auto">
          <a:xfrm>
            <a:off x="6588125" y="4149725"/>
            <a:ext cx="71438" cy="366713"/>
          </a:xfrm>
          <a:prstGeom prst="rect">
            <a:avLst/>
          </a:prstGeom>
          <a:noFill/>
          <a:ln w="9525">
            <a:noFill/>
            <a:miter lim="800000"/>
            <a:headEnd/>
            <a:tailEnd/>
          </a:ln>
        </p:spPr>
        <p:txBody>
          <a:bodyPr>
            <a:spAutoFit/>
          </a:bodyPr>
          <a:lstStyle/>
          <a:p>
            <a:pPr>
              <a:spcBef>
                <a:spcPct val="50000"/>
              </a:spcBef>
            </a:pPr>
            <a:endParaRPr lang="es-ES"/>
          </a:p>
        </p:txBody>
      </p:sp>
      <p:sp>
        <p:nvSpPr>
          <p:cNvPr id="5" name="4 Rectángulo"/>
          <p:cNvSpPr/>
          <p:nvPr/>
        </p:nvSpPr>
        <p:spPr>
          <a:xfrm>
            <a:off x="971600" y="4221088"/>
            <a:ext cx="7488832" cy="1089529"/>
          </a:xfrm>
          <a:prstGeom prst="rect">
            <a:avLst/>
          </a:prstGeom>
        </p:spPr>
        <p:txBody>
          <a:bodyPr wrap="square">
            <a:spAutoFit/>
          </a:bodyPr>
          <a:lstStyle/>
          <a:p>
            <a:pPr algn="just" eaLnBrk="1" hangingPunct="1">
              <a:lnSpc>
                <a:spcPct val="90000"/>
              </a:lnSpc>
              <a:buFont typeface="Wingdings" pitchFamily="2" charset="2"/>
              <a:buChar char="ü"/>
              <a:defRPr/>
            </a:pPr>
            <a:r>
              <a:rPr lang="es-ES" dirty="0"/>
              <a:t>Los estímulos simpáticos disminuyen la capacitancia vascular</a:t>
            </a:r>
          </a:p>
          <a:p>
            <a:pPr algn="just" eaLnBrk="1" hangingPunct="1">
              <a:lnSpc>
                <a:spcPct val="90000"/>
              </a:lnSpc>
              <a:buFont typeface="Wingdings" pitchFamily="2" charset="2"/>
              <a:buChar char="ü"/>
              <a:defRPr/>
            </a:pPr>
            <a:endParaRPr lang="es-ES" dirty="0"/>
          </a:p>
          <a:p>
            <a:pPr algn="just" eaLnBrk="1" hangingPunct="1">
              <a:lnSpc>
                <a:spcPct val="90000"/>
              </a:lnSpc>
              <a:buFont typeface="Wingdings" pitchFamily="2" charset="2"/>
              <a:buChar char="ü"/>
              <a:defRPr/>
            </a:pPr>
            <a:r>
              <a:rPr lang="es-ES" dirty="0"/>
              <a:t>Una hemorragia. (incluso cuando se ha perdido hasta un 25% del volumen sanguíneo total)</a:t>
            </a:r>
          </a:p>
        </p:txBody>
      </p:sp>
      <p:sp>
        <p:nvSpPr>
          <p:cNvPr id="6" name="5 CuadroTexto"/>
          <p:cNvSpPr txBox="1"/>
          <p:nvPr/>
        </p:nvSpPr>
        <p:spPr>
          <a:xfrm>
            <a:off x="539552" y="476672"/>
            <a:ext cx="6336704" cy="523220"/>
          </a:xfrm>
          <a:prstGeom prst="rect">
            <a:avLst/>
          </a:prstGeom>
          <a:noFill/>
        </p:spPr>
        <p:txBody>
          <a:bodyPr wrap="square" rtlCol="0">
            <a:spAutoFit/>
          </a:bodyPr>
          <a:lstStyle/>
          <a:p>
            <a:pPr algn="l"/>
            <a:r>
              <a:rPr lang="es-GT" sz="2800" dirty="0" err="1" smtClean="0">
                <a:solidFill>
                  <a:srgbClr val="FFFF00"/>
                </a:solidFill>
              </a:rPr>
              <a:t>Distensibilidad</a:t>
            </a:r>
            <a:r>
              <a:rPr lang="es-GT" sz="2800" dirty="0" smtClean="0">
                <a:solidFill>
                  <a:srgbClr val="FFFF00"/>
                </a:solidFill>
              </a:rPr>
              <a:t>  y Capacitancia…</a:t>
            </a:r>
            <a:endParaRPr lang="es-ES" sz="2800" dirty="0">
              <a:solidFill>
                <a:srgbClr val="FFFF00"/>
              </a:solidFill>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endParaRPr lang="es-ES" sz="2800" dirty="0">
              <a:solidFill>
                <a:srgbClr val="FFFF00"/>
              </a:solidFill>
            </a:endParaRPr>
          </a:p>
        </p:txBody>
      </p:sp>
      <p:sp>
        <p:nvSpPr>
          <p:cNvPr id="3" name="2 Marcador de contenido"/>
          <p:cNvSpPr>
            <a:spLocks noGrp="1"/>
          </p:cNvSpPr>
          <p:nvPr>
            <p:ph idx="1"/>
          </p:nvPr>
        </p:nvSpPr>
        <p:spPr/>
        <p:txBody>
          <a:bodyPr>
            <a:normAutofit/>
          </a:bodyPr>
          <a:lstStyle/>
          <a:p>
            <a:pPr algn="just"/>
            <a:endParaRPr lang="es-ES" sz="1600" dirty="0"/>
          </a:p>
        </p:txBody>
      </p:sp>
      <p:pic>
        <p:nvPicPr>
          <p:cNvPr id="4" name="Picture 4" descr="19079"/>
          <p:cNvPicPr>
            <a:picLocks noChangeAspect="1" noChangeArrowheads="1"/>
          </p:cNvPicPr>
          <p:nvPr/>
        </p:nvPicPr>
        <p:blipFill>
          <a:blip r:embed="rId2" cstate="print">
            <a:lum bright="-6000" contrast="18000"/>
          </a:blip>
          <a:srcRect/>
          <a:stretch>
            <a:fillRect/>
          </a:stretch>
        </p:blipFill>
        <p:spPr bwMode="auto">
          <a:xfrm>
            <a:off x="0" y="0"/>
            <a:ext cx="9324975" cy="6858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GT" sz="2800" dirty="0" smtClean="0">
                <a:solidFill>
                  <a:srgbClr val="FFFF00"/>
                </a:solidFill>
              </a:rPr>
              <a:t>Tasa de flujo linfático…</a:t>
            </a:r>
            <a:endParaRPr lang="es-ES" sz="2800" dirty="0">
              <a:solidFill>
                <a:srgbClr val="FFFF00"/>
              </a:solidFill>
            </a:endParaRPr>
          </a:p>
        </p:txBody>
      </p:sp>
      <p:sp>
        <p:nvSpPr>
          <p:cNvPr id="3" name="2 Marcador de contenido"/>
          <p:cNvSpPr>
            <a:spLocks noGrp="1"/>
          </p:cNvSpPr>
          <p:nvPr>
            <p:ph idx="1"/>
          </p:nvPr>
        </p:nvSpPr>
        <p:spPr/>
        <p:txBody>
          <a:bodyPr>
            <a:normAutofit/>
          </a:bodyPr>
          <a:lstStyle/>
          <a:p>
            <a:pPr algn="just">
              <a:lnSpc>
                <a:spcPct val="80000"/>
              </a:lnSpc>
              <a:buNone/>
              <a:defRPr/>
            </a:pPr>
            <a:endParaRPr lang="es-ES" sz="1600" dirty="0" smtClean="0"/>
          </a:p>
          <a:p>
            <a:pPr algn="just">
              <a:lnSpc>
                <a:spcPct val="80000"/>
              </a:lnSpc>
              <a:buNone/>
              <a:defRPr/>
            </a:pPr>
            <a:endParaRPr lang="es-ES" sz="1600" dirty="0" smtClean="0"/>
          </a:p>
          <a:p>
            <a:pPr algn="just">
              <a:lnSpc>
                <a:spcPct val="80000"/>
              </a:lnSpc>
              <a:buNone/>
              <a:defRPr/>
            </a:pPr>
            <a:r>
              <a:rPr lang="es-ES" sz="1600" dirty="0" smtClean="0"/>
              <a:t> *La tasa depende de </a:t>
            </a:r>
            <a:r>
              <a:rPr lang="es-ES" sz="1600" i="1" dirty="0" smtClean="0"/>
              <a:t>la presión hidrostática del líquido intersticial y de la bomba linfática.</a:t>
            </a:r>
          </a:p>
          <a:p>
            <a:pPr algn="just">
              <a:lnSpc>
                <a:spcPct val="80000"/>
              </a:lnSpc>
              <a:buNone/>
              <a:defRPr/>
            </a:pPr>
            <a:endParaRPr lang="es-ES" sz="1600" dirty="0" smtClean="0"/>
          </a:p>
          <a:p>
            <a:pPr algn="just">
              <a:lnSpc>
                <a:spcPct val="80000"/>
              </a:lnSpc>
              <a:buNone/>
              <a:defRPr/>
            </a:pPr>
            <a:endParaRPr lang="es-ES" sz="1600" dirty="0" smtClean="0"/>
          </a:p>
          <a:p>
            <a:pPr algn="just">
              <a:lnSpc>
                <a:spcPct val="80000"/>
              </a:lnSpc>
              <a:buNone/>
              <a:defRPr/>
            </a:pPr>
            <a:r>
              <a:rPr lang="es-ES" sz="1600" dirty="0" smtClean="0"/>
              <a:t> *</a:t>
            </a:r>
            <a:r>
              <a:rPr lang="es-ES" sz="1600" i="1" dirty="0" smtClean="0"/>
              <a:t>La tasa de flujo linfático</a:t>
            </a:r>
            <a:r>
              <a:rPr lang="es-ES" sz="1600" dirty="0" smtClean="0"/>
              <a:t> es de 120 ml/hora   o   sea   2-3 </a:t>
            </a:r>
            <a:r>
              <a:rPr lang="es-ES" sz="1600" dirty="0" err="1" smtClean="0"/>
              <a:t>lts</a:t>
            </a:r>
            <a:r>
              <a:rPr lang="es-ES" sz="1600" dirty="0" smtClean="0"/>
              <a:t> diarios. </a:t>
            </a:r>
          </a:p>
          <a:p>
            <a:pPr algn="just">
              <a:lnSpc>
                <a:spcPct val="80000"/>
              </a:lnSpc>
              <a:buNone/>
              <a:defRPr/>
            </a:pPr>
            <a:endParaRPr lang="es-GT" sz="1600" dirty="0" smtClean="0"/>
          </a:p>
          <a:p>
            <a:pPr algn="just">
              <a:lnSpc>
                <a:spcPct val="80000"/>
              </a:lnSpc>
              <a:buNone/>
              <a:defRPr/>
            </a:pPr>
            <a:r>
              <a:rPr lang="es-ES" sz="1600" i="1" dirty="0" smtClean="0">
                <a:sym typeface="Symbol" pitchFamily="18" charset="2"/>
              </a:rPr>
              <a:t></a:t>
            </a:r>
            <a:r>
              <a:rPr lang="es-ES" sz="1600" i="1" dirty="0" smtClean="0"/>
              <a:t>El aumento de </a:t>
            </a:r>
            <a:r>
              <a:rPr lang="es-ES" sz="1600" b="1" i="1" dirty="0" smtClean="0"/>
              <a:t>la presión hidrostática del líquido intersticial </a:t>
            </a:r>
            <a:r>
              <a:rPr lang="es-ES" sz="1600" i="1" dirty="0" smtClean="0"/>
              <a:t>incrementa </a:t>
            </a:r>
            <a:r>
              <a:rPr lang="es-ES" sz="1600" b="1" i="1" dirty="0" smtClean="0"/>
              <a:t>la tasa de flujo linfático.</a:t>
            </a:r>
          </a:p>
          <a:p>
            <a:pPr algn="just">
              <a:lnSpc>
                <a:spcPct val="80000"/>
              </a:lnSpc>
              <a:buNone/>
              <a:defRPr/>
            </a:pPr>
            <a:r>
              <a:rPr lang="es-ES" sz="1600" b="1" i="1" dirty="0" smtClean="0"/>
              <a:t>    </a:t>
            </a:r>
          </a:p>
          <a:p>
            <a:pPr algn="just">
              <a:lnSpc>
                <a:spcPct val="80000"/>
              </a:lnSpc>
              <a:buNone/>
              <a:defRPr/>
            </a:pPr>
            <a:r>
              <a:rPr lang="es-ES" sz="1600" b="1" i="1" dirty="0" smtClean="0"/>
              <a:t>   </a:t>
            </a:r>
            <a:r>
              <a:rPr lang="es-ES" sz="1600" b="1" dirty="0" smtClean="0"/>
              <a:t>*</a:t>
            </a:r>
            <a:r>
              <a:rPr lang="es-ES" sz="1600" dirty="0" smtClean="0"/>
              <a:t>Cuando la presión alcanza valores superiores a 0mmHg, el flujo linfático se incrementa hasta más de 20 veces. </a:t>
            </a:r>
          </a:p>
          <a:p>
            <a:pPr algn="just">
              <a:lnSpc>
                <a:spcPct val="80000"/>
              </a:lnSpc>
              <a:buNone/>
              <a:defRPr/>
            </a:pPr>
            <a:r>
              <a:rPr lang="es-ES" sz="1600" dirty="0" smtClean="0"/>
              <a:t> </a:t>
            </a:r>
          </a:p>
          <a:p>
            <a:pPr algn="just">
              <a:lnSpc>
                <a:spcPct val="80000"/>
              </a:lnSpc>
              <a:buNone/>
              <a:defRPr/>
            </a:pPr>
            <a:r>
              <a:rPr lang="es-ES" sz="1600" dirty="0" smtClean="0"/>
              <a:t>  *Cuando la presión </a:t>
            </a:r>
            <a:r>
              <a:rPr lang="es-ES" sz="1600" dirty="0" err="1" smtClean="0"/>
              <a:t>instersticial</a:t>
            </a:r>
            <a:r>
              <a:rPr lang="es-ES" sz="1600" dirty="0" smtClean="0"/>
              <a:t> alcanza valores de +1 a +2mmHg, el flujo linfático ya no aumenta más.    </a:t>
            </a:r>
          </a:p>
          <a:p>
            <a:pPr algn="just">
              <a:lnSpc>
                <a:spcPct val="80000"/>
              </a:lnSpc>
              <a:buNone/>
              <a:defRPr/>
            </a:pPr>
            <a:endParaRPr lang="es-ES" sz="1600" dirty="0" smtClean="0"/>
          </a:p>
          <a:p>
            <a:pPr algn="just">
              <a:lnSpc>
                <a:spcPct val="80000"/>
              </a:lnSpc>
              <a:buNone/>
              <a:defRPr/>
            </a:pPr>
            <a:r>
              <a:rPr lang="es-ES" sz="1600" dirty="0" smtClean="0"/>
              <a:t>   Esto se debe a que cuando aumenta la presión tisular, no solo aumenta la entrada de líquido en los capilares linfáticos, sino que también se comprimen los vasos linfáticos más grandes y se dificulta el flujo linfático.</a:t>
            </a:r>
            <a:endParaRPr lang="es-ES" sz="1600" b="1" i="1" dirty="0" smtClean="0"/>
          </a:p>
          <a:p>
            <a:pPr algn="just">
              <a:lnSpc>
                <a:spcPct val="80000"/>
              </a:lnSpc>
              <a:buNone/>
              <a:defRPr/>
            </a:pPr>
            <a:r>
              <a:rPr lang="es-ES" sz="1600" b="1" i="1" dirty="0" smtClean="0"/>
              <a:t>     </a:t>
            </a:r>
            <a:endParaRPr lang="es-ES" sz="1600" dirty="0" smtClean="0"/>
          </a:p>
          <a:p>
            <a:pPr algn="just">
              <a:lnSpc>
                <a:spcPct val="80000"/>
              </a:lnSpc>
              <a:buNone/>
              <a:defRPr/>
            </a:pPr>
            <a:endParaRPr lang="es-ES" sz="1600" dirty="0" smtClean="0"/>
          </a:p>
          <a:p>
            <a:pPr algn="just">
              <a:lnSpc>
                <a:spcPct val="80000"/>
              </a:lnSpc>
              <a:buNone/>
              <a:defRPr/>
            </a:pPr>
            <a:endParaRPr lang="es-ES" sz="1600" i="1" dirty="0" smtClean="0"/>
          </a:p>
          <a:p>
            <a:pPr algn="just"/>
            <a:endParaRPr lang="es-ES" sz="1600" dirty="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GT" sz="2800" dirty="0" smtClean="0">
                <a:solidFill>
                  <a:srgbClr val="FFFF00"/>
                </a:solidFill>
              </a:rPr>
              <a:t>Sistema Linfático…</a:t>
            </a:r>
            <a:endParaRPr lang="es-ES" sz="2800" dirty="0">
              <a:solidFill>
                <a:srgbClr val="FFFF00"/>
              </a:solidFill>
            </a:endParaRPr>
          </a:p>
        </p:txBody>
      </p:sp>
      <p:sp>
        <p:nvSpPr>
          <p:cNvPr id="3" name="2 Marcador de contenido"/>
          <p:cNvSpPr>
            <a:spLocks noGrp="1"/>
          </p:cNvSpPr>
          <p:nvPr>
            <p:ph idx="1"/>
          </p:nvPr>
        </p:nvSpPr>
        <p:spPr/>
        <p:txBody>
          <a:bodyPr>
            <a:normAutofit/>
          </a:bodyPr>
          <a:lstStyle/>
          <a:p>
            <a:pPr algn="ctr">
              <a:lnSpc>
                <a:spcPct val="80000"/>
              </a:lnSpc>
              <a:buNone/>
              <a:defRPr/>
            </a:pPr>
            <a:r>
              <a:rPr lang="es-ES" sz="1400" i="1" dirty="0" smtClean="0">
                <a:solidFill>
                  <a:schemeClr val="hlink"/>
                </a:solidFill>
                <a:sym typeface="Symbol" pitchFamily="18" charset="2"/>
              </a:rPr>
              <a:t></a:t>
            </a:r>
            <a:r>
              <a:rPr lang="es-ES" sz="1600" b="1" i="1" dirty="0" smtClean="0"/>
              <a:t>El aumento de la presión hidrostática del líquido intersticial incrementa la tasa de flujo linfático.</a:t>
            </a:r>
          </a:p>
          <a:p>
            <a:pPr algn="just">
              <a:lnSpc>
                <a:spcPct val="80000"/>
              </a:lnSpc>
              <a:buNone/>
              <a:defRPr/>
            </a:pPr>
            <a:r>
              <a:rPr lang="es-ES" sz="1600" b="1" i="1" dirty="0" smtClean="0">
                <a:solidFill>
                  <a:schemeClr val="accent1"/>
                </a:solidFill>
              </a:rPr>
              <a:t>    </a:t>
            </a:r>
          </a:p>
          <a:p>
            <a:pPr algn="just">
              <a:lnSpc>
                <a:spcPct val="80000"/>
              </a:lnSpc>
              <a:buNone/>
              <a:defRPr/>
            </a:pPr>
            <a:r>
              <a:rPr lang="es-ES" sz="800" b="1" i="1" dirty="0" smtClean="0">
                <a:solidFill>
                  <a:schemeClr val="accent1"/>
                </a:solidFill>
              </a:rPr>
              <a:t>   </a:t>
            </a:r>
            <a:r>
              <a:rPr lang="es-ES" sz="1600" b="1" dirty="0" smtClean="0"/>
              <a:t>*</a:t>
            </a:r>
            <a:r>
              <a:rPr lang="es-ES" sz="1600" dirty="0" smtClean="0"/>
              <a:t>Cuando la presión alcanza valores superiores a 0mmHg, el flujo linfático se incrementa hasta más de 20 veces. </a:t>
            </a:r>
          </a:p>
          <a:p>
            <a:pPr algn="just">
              <a:lnSpc>
                <a:spcPct val="80000"/>
              </a:lnSpc>
              <a:buNone/>
              <a:defRPr/>
            </a:pPr>
            <a:r>
              <a:rPr lang="es-ES" sz="1600" dirty="0" smtClean="0"/>
              <a:t> </a:t>
            </a:r>
          </a:p>
          <a:p>
            <a:pPr algn="just">
              <a:lnSpc>
                <a:spcPct val="80000"/>
              </a:lnSpc>
              <a:buNone/>
              <a:defRPr/>
            </a:pPr>
            <a:r>
              <a:rPr lang="es-ES" sz="1400" dirty="0" smtClean="0"/>
              <a:t>  *</a:t>
            </a:r>
            <a:r>
              <a:rPr lang="es-ES" sz="1600" dirty="0" smtClean="0"/>
              <a:t>Cuando la presión </a:t>
            </a:r>
            <a:r>
              <a:rPr lang="es-ES" sz="1600" dirty="0" err="1" smtClean="0"/>
              <a:t>instersticial</a:t>
            </a:r>
            <a:r>
              <a:rPr lang="es-ES" sz="1600" dirty="0" smtClean="0"/>
              <a:t> alcanza valores de +1 a +2mmHg, el flujo linfático ya no aumenta más.    </a:t>
            </a:r>
          </a:p>
          <a:p>
            <a:pPr algn="just">
              <a:lnSpc>
                <a:spcPct val="80000"/>
              </a:lnSpc>
              <a:buNone/>
              <a:defRPr/>
            </a:pPr>
            <a:endParaRPr lang="es-ES" sz="1600" dirty="0" smtClean="0"/>
          </a:p>
          <a:p>
            <a:pPr algn="just">
              <a:lnSpc>
                <a:spcPct val="80000"/>
              </a:lnSpc>
              <a:buNone/>
              <a:defRPr/>
            </a:pPr>
            <a:r>
              <a:rPr lang="es-ES" sz="1400" dirty="0" smtClean="0"/>
              <a:t>   </a:t>
            </a:r>
            <a:r>
              <a:rPr lang="es-ES" sz="1200" dirty="0" smtClean="0"/>
              <a:t>Esto se debe a que cuando aumenta la presión tisular, no solo aumenta la entrada de líquido en los capilares linfáticos, sino que también se comprimen los vasos linfáticos más grandes y se dificulta el flujo linfático.</a:t>
            </a:r>
            <a:endParaRPr lang="es-ES" sz="1200" b="1" i="1" dirty="0" smtClean="0">
              <a:solidFill>
                <a:schemeClr val="accent1"/>
              </a:solidFill>
            </a:endParaRPr>
          </a:p>
          <a:p>
            <a:pPr algn="just">
              <a:lnSpc>
                <a:spcPct val="80000"/>
              </a:lnSpc>
              <a:buNone/>
              <a:defRPr/>
            </a:pPr>
            <a:r>
              <a:rPr lang="es-ES" sz="2400" b="1" i="1" dirty="0" smtClean="0">
                <a:solidFill>
                  <a:schemeClr val="hlink"/>
                </a:solidFill>
              </a:rPr>
              <a:t>     </a:t>
            </a:r>
            <a:endParaRPr lang="es-ES" sz="2400" dirty="0" smtClean="0"/>
          </a:p>
        </p:txBody>
      </p:sp>
      <p:pic>
        <p:nvPicPr>
          <p:cNvPr id="4" name="Picture 7" descr="13"/>
          <p:cNvPicPr>
            <a:picLocks noChangeAspect="1" noChangeArrowheads="1"/>
          </p:cNvPicPr>
          <p:nvPr/>
        </p:nvPicPr>
        <p:blipFill>
          <a:blip r:embed="rId2" cstate="print">
            <a:lum bright="-42000" contrast="60000"/>
          </a:blip>
          <a:srcRect/>
          <a:stretch>
            <a:fillRect/>
          </a:stretch>
        </p:blipFill>
        <p:spPr bwMode="auto">
          <a:xfrm>
            <a:off x="2555776" y="4005064"/>
            <a:ext cx="4896272" cy="278584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endParaRPr lang="es-ES" sz="2800" dirty="0">
              <a:solidFill>
                <a:srgbClr val="FFFF00"/>
              </a:solidFill>
            </a:endParaRPr>
          </a:p>
        </p:txBody>
      </p:sp>
      <p:sp>
        <p:nvSpPr>
          <p:cNvPr id="5" name="4 Marcador de contenido"/>
          <p:cNvSpPr>
            <a:spLocks noGrp="1"/>
          </p:cNvSpPr>
          <p:nvPr>
            <p:ph idx="1"/>
          </p:nvPr>
        </p:nvSpPr>
        <p:spPr/>
        <p:txBody>
          <a:bodyPr/>
          <a:lstStyle/>
          <a:p>
            <a:endParaRPr lang="es-ES"/>
          </a:p>
        </p:txBody>
      </p:sp>
      <p:pic>
        <p:nvPicPr>
          <p:cNvPr id="233474" name="Picture 2" descr="http://upload.wikimedia.org/wikipedia/commons/5/52/Elephantiasis.jpg"/>
          <p:cNvPicPr>
            <a:picLocks noChangeAspect="1" noChangeArrowheads="1"/>
          </p:cNvPicPr>
          <p:nvPr/>
        </p:nvPicPr>
        <p:blipFill>
          <a:blip r:embed="rId2" cstate="print"/>
          <a:srcRect/>
          <a:stretch>
            <a:fillRect/>
          </a:stretch>
        </p:blipFill>
        <p:spPr bwMode="auto">
          <a:xfrm>
            <a:off x="0" y="0"/>
            <a:ext cx="9144000" cy="6858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395536" y="2348880"/>
            <a:ext cx="8229600" cy="3115816"/>
          </a:xfrm>
        </p:spPr>
        <p:txBody>
          <a:bodyPr>
            <a:normAutofit/>
          </a:bodyPr>
          <a:lstStyle/>
          <a:p>
            <a:pPr algn="ctr">
              <a:buNone/>
            </a:pPr>
            <a:r>
              <a:rPr lang="es-GT" i="1" dirty="0" smtClean="0"/>
              <a:t>La Permeabilidad de los linfáticos puede llevar macrófagos, bacterias, inclusive células cancerosas…</a:t>
            </a:r>
            <a:endParaRPr lang="es-ES" i="1"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lstStyle/>
          <a:p>
            <a:endParaRPr lang="es-ES"/>
          </a:p>
        </p:txBody>
      </p:sp>
      <p:pic>
        <p:nvPicPr>
          <p:cNvPr id="272386" name="Picture 2" descr="C:\Users\Jonathan\Downloads\toma uno.jpg"/>
          <p:cNvPicPr>
            <a:picLocks noChangeAspect="1" noChangeArrowheads="1"/>
          </p:cNvPicPr>
          <p:nvPr/>
        </p:nvPicPr>
        <p:blipFill>
          <a:blip r:embed="rId2" cstate="print"/>
          <a:srcRect/>
          <a:stretch>
            <a:fillRect/>
          </a:stretch>
        </p:blipFill>
        <p:spPr bwMode="auto">
          <a:xfrm>
            <a:off x="0" y="0"/>
            <a:ext cx="9144000" cy="6922324"/>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3058" name="Picture 2"/>
          <p:cNvPicPr>
            <a:picLocks noChangeAspect="1" noChangeArrowheads="1"/>
          </p:cNvPicPr>
          <p:nvPr/>
        </p:nvPicPr>
        <p:blipFill>
          <a:blip r:embed="rId2" cstate="print"/>
          <a:srcRect l="26838" t="19313" r="27227" b="17688"/>
          <a:stretch>
            <a:fillRect/>
          </a:stretch>
        </p:blipFill>
        <p:spPr bwMode="auto">
          <a:xfrm>
            <a:off x="197513" y="332656"/>
            <a:ext cx="7470831" cy="612068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2 CuadroTexto"/>
          <p:cNvSpPr txBox="1"/>
          <p:nvPr/>
        </p:nvSpPr>
        <p:spPr>
          <a:xfrm>
            <a:off x="7668344" y="1700808"/>
            <a:ext cx="1152128" cy="646331"/>
          </a:xfrm>
          <a:prstGeom prst="rect">
            <a:avLst/>
          </a:prstGeom>
          <a:noFill/>
        </p:spPr>
        <p:txBody>
          <a:bodyPr wrap="square" rtlCol="0">
            <a:spAutoFit/>
          </a:bodyPr>
          <a:lstStyle/>
          <a:p>
            <a:r>
              <a:rPr lang="es-GT" dirty="0" smtClean="0"/>
              <a:t>“un ejemplo”</a:t>
            </a:r>
            <a:endParaRPr lang="es-E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lstStyle/>
          <a:p>
            <a:endParaRPr lang="es-ES"/>
          </a:p>
        </p:txBody>
      </p:sp>
      <p:pic>
        <p:nvPicPr>
          <p:cNvPr id="174082" name="Picture 2"/>
          <p:cNvPicPr>
            <a:picLocks noChangeAspect="1" noChangeArrowheads="1"/>
          </p:cNvPicPr>
          <p:nvPr/>
        </p:nvPicPr>
        <p:blipFill>
          <a:blip r:embed="rId2" cstate="print"/>
          <a:srcRect l="25731" t="16360" r="23907" b="17688"/>
          <a:stretch>
            <a:fillRect/>
          </a:stretch>
        </p:blipFill>
        <p:spPr bwMode="auto">
          <a:xfrm>
            <a:off x="467544" y="188640"/>
            <a:ext cx="8208912" cy="604392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4 CuadroTexto"/>
          <p:cNvSpPr txBox="1"/>
          <p:nvPr/>
        </p:nvSpPr>
        <p:spPr>
          <a:xfrm>
            <a:off x="1475656" y="6309320"/>
            <a:ext cx="6768752" cy="369332"/>
          </a:xfrm>
          <a:prstGeom prst="rect">
            <a:avLst/>
          </a:prstGeom>
          <a:noFill/>
        </p:spPr>
        <p:txBody>
          <a:bodyPr wrap="square" rtlCol="0">
            <a:spAutoFit/>
          </a:bodyPr>
          <a:lstStyle/>
          <a:p>
            <a:r>
              <a:rPr lang="es-GT" dirty="0" smtClean="0"/>
              <a:t>Relajación por estrés… “</a:t>
            </a:r>
            <a:r>
              <a:rPr lang="es-GT" dirty="0" err="1" smtClean="0"/>
              <a:t>Compliancia</a:t>
            </a:r>
            <a:r>
              <a:rPr lang="es-GT" dirty="0" smtClean="0"/>
              <a:t> diferida</a:t>
            </a:r>
            <a:endParaRPr lang="es-ES" dirty="0"/>
          </a:p>
        </p:txBody>
      </p:sp>
      <p:cxnSp>
        <p:nvCxnSpPr>
          <p:cNvPr id="7" name="6 Conector recto"/>
          <p:cNvCxnSpPr/>
          <p:nvPr/>
        </p:nvCxnSpPr>
        <p:spPr bwMode="auto">
          <a:xfrm flipV="1">
            <a:off x="3923928" y="1412776"/>
            <a:ext cx="2088232" cy="1728192"/>
          </a:xfrm>
          <a:prstGeom prst="line">
            <a:avLst/>
          </a:prstGeom>
          <a:ln>
            <a:solidFill>
              <a:srgbClr val="002060"/>
            </a:solidFill>
            <a:prstDash val="dash"/>
            <a:headEnd type="none" w="med" len="med"/>
            <a:tailEnd type="none" w="med" len="med"/>
          </a:ln>
        </p:spPr>
        <p:style>
          <a:lnRef idx="3">
            <a:schemeClr val="accent1"/>
          </a:lnRef>
          <a:fillRef idx="0">
            <a:schemeClr val="accent1"/>
          </a:fillRef>
          <a:effectRef idx="2">
            <a:schemeClr val="accent1"/>
          </a:effectRef>
          <a:fontRef idx="minor">
            <a:schemeClr val="tx1"/>
          </a:fontRef>
        </p:style>
      </p:cxnSp>
      <p:sp>
        <p:nvSpPr>
          <p:cNvPr id="8" name="7 CuadroTexto"/>
          <p:cNvSpPr txBox="1"/>
          <p:nvPr/>
        </p:nvSpPr>
        <p:spPr>
          <a:xfrm>
            <a:off x="5436096" y="836712"/>
            <a:ext cx="1944216" cy="369332"/>
          </a:xfrm>
          <a:prstGeom prst="rect">
            <a:avLst/>
          </a:prstGeom>
          <a:noFill/>
        </p:spPr>
        <p:txBody>
          <a:bodyPr wrap="square" rtlCol="0">
            <a:spAutoFit/>
          </a:bodyPr>
          <a:lstStyle/>
          <a:p>
            <a:r>
              <a:rPr lang="es-GT" dirty="0" smtClean="0">
                <a:solidFill>
                  <a:srgbClr val="000000"/>
                </a:solidFill>
              </a:rPr>
              <a:t>“ojo”</a:t>
            </a:r>
            <a:endParaRPr lang="es-ES" dirty="0">
              <a:solidFill>
                <a:srgbClr val="000000"/>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idx="1"/>
          </p:nvPr>
        </p:nvSpPr>
        <p:spPr>
          <a:xfrm>
            <a:off x="755576" y="1700808"/>
            <a:ext cx="7931224" cy="4680942"/>
          </a:xfrm>
        </p:spPr>
        <p:txBody>
          <a:bodyPr>
            <a:normAutofit/>
          </a:bodyPr>
          <a:lstStyle/>
          <a:p>
            <a:pPr algn="just" eaLnBrk="1" hangingPunct="1">
              <a:buFont typeface="Wingdings" pitchFamily="2" charset="2"/>
              <a:buNone/>
              <a:defRPr/>
            </a:pPr>
            <a:r>
              <a:rPr lang="es-ES" sz="1600" i="1" dirty="0" smtClean="0">
                <a:latin typeface="Calibri" pitchFamily="34" charset="0"/>
              </a:rPr>
              <a:t>Cada latido cardíaco impulsa una oleada de sangre a las arterias.  </a:t>
            </a:r>
          </a:p>
          <a:p>
            <a:pPr algn="just" eaLnBrk="1" hangingPunct="1">
              <a:buFont typeface="Wingdings" pitchFamily="2" charset="2"/>
              <a:buNone/>
              <a:defRPr/>
            </a:pPr>
            <a:r>
              <a:rPr lang="es-ES" sz="1600" dirty="0" smtClean="0">
                <a:latin typeface="Calibri" pitchFamily="34" charset="0"/>
              </a:rPr>
              <a:t>Si</a:t>
            </a:r>
            <a:r>
              <a:rPr lang="es-ES" sz="1600" i="1" dirty="0" smtClean="0">
                <a:latin typeface="Calibri" pitchFamily="34" charset="0"/>
              </a:rPr>
              <a:t> el sistema arterial careciera de </a:t>
            </a:r>
            <a:r>
              <a:rPr lang="es-ES" sz="1600" i="1" dirty="0" err="1" smtClean="0">
                <a:latin typeface="Calibri" pitchFamily="34" charset="0"/>
              </a:rPr>
              <a:t>distensibilidad</a:t>
            </a:r>
            <a:r>
              <a:rPr lang="es-ES" sz="1600" dirty="0" smtClean="0">
                <a:latin typeface="Calibri" pitchFamily="34" charset="0"/>
              </a:rPr>
              <a:t>, sólo existiría flujo sanguíneo en los tejidos durante la sístole y faltaría por completo durante la diástole</a:t>
            </a:r>
            <a:r>
              <a:rPr lang="es-ES" sz="1600" i="1" dirty="0" smtClean="0">
                <a:latin typeface="Calibri" pitchFamily="34" charset="0"/>
              </a:rPr>
              <a:t>.</a:t>
            </a:r>
          </a:p>
          <a:p>
            <a:pPr algn="just" eaLnBrk="1" hangingPunct="1">
              <a:buFont typeface="Wingdings" pitchFamily="2" charset="2"/>
              <a:buNone/>
              <a:defRPr/>
            </a:pPr>
            <a:endParaRPr lang="es-GT" sz="1600" i="1" dirty="0" smtClean="0">
              <a:latin typeface="Calibri" pitchFamily="34" charset="0"/>
            </a:endParaRPr>
          </a:p>
          <a:p>
            <a:pPr algn="ctr" eaLnBrk="1" hangingPunct="1">
              <a:buFont typeface="Wingdings" pitchFamily="2" charset="2"/>
              <a:buChar char="Ø"/>
              <a:defRPr/>
            </a:pPr>
            <a:r>
              <a:rPr lang="es-GT" sz="1600" i="1" dirty="0" smtClean="0">
                <a:latin typeface="Calibri" pitchFamily="34" charset="0"/>
              </a:rPr>
              <a:t>Presión de Pulso, Presión Media, Presión diferencial</a:t>
            </a:r>
          </a:p>
          <a:p>
            <a:pPr algn="just" eaLnBrk="1" hangingPunct="1">
              <a:buFont typeface="Wingdings" pitchFamily="2" charset="2"/>
              <a:buNone/>
              <a:defRPr/>
            </a:pPr>
            <a:endParaRPr lang="es-GT" sz="1600" i="1" dirty="0" smtClean="0">
              <a:latin typeface="Calibri" pitchFamily="34" charset="0"/>
            </a:endParaRPr>
          </a:p>
          <a:p>
            <a:pPr algn="ctr">
              <a:buNone/>
              <a:defRPr/>
            </a:pPr>
            <a:r>
              <a:rPr lang="es-GT" sz="1800" i="1" dirty="0" smtClean="0"/>
              <a:t>Presión de pulso= </a:t>
            </a:r>
            <a:r>
              <a:rPr lang="es-GT" sz="1800" i="1" dirty="0" err="1" smtClean="0"/>
              <a:t>Qc</a:t>
            </a:r>
            <a:r>
              <a:rPr lang="es-GT" sz="1800" i="1" dirty="0" smtClean="0"/>
              <a:t>/Ca</a:t>
            </a:r>
            <a:endParaRPr lang="es-ES" sz="1800" i="1" dirty="0" smtClean="0"/>
          </a:p>
          <a:p>
            <a:pPr algn="just" eaLnBrk="1" hangingPunct="1">
              <a:buFont typeface="Wingdings" pitchFamily="2" charset="2"/>
              <a:buNone/>
              <a:defRPr/>
            </a:pPr>
            <a:endParaRPr lang="es-GT" sz="1600" i="1" dirty="0" smtClean="0">
              <a:latin typeface="Calibri" pitchFamily="34" charset="0"/>
            </a:endParaRPr>
          </a:p>
          <a:p>
            <a:pPr algn="just">
              <a:buNone/>
              <a:defRPr/>
            </a:pPr>
            <a:r>
              <a:rPr lang="es-ES" sz="1600" dirty="0" smtClean="0"/>
              <a:t>Los 2 factores que </a:t>
            </a:r>
            <a:r>
              <a:rPr lang="es-ES" sz="1600" i="1" dirty="0" smtClean="0"/>
              <a:t>pueden incrementar</a:t>
            </a:r>
            <a:r>
              <a:rPr lang="es-ES" sz="1600" dirty="0" smtClean="0"/>
              <a:t> la presión del pulso</a:t>
            </a:r>
            <a:r>
              <a:rPr lang="es-ES" sz="1600" i="1" dirty="0" smtClean="0"/>
              <a:t> </a:t>
            </a:r>
            <a:r>
              <a:rPr lang="es-ES" sz="1600" dirty="0" smtClean="0"/>
              <a:t>son: </a:t>
            </a:r>
          </a:p>
          <a:p>
            <a:pPr algn="just">
              <a:buNone/>
              <a:defRPr/>
            </a:pPr>
            <a:endParaRPr lang="es-ES" sz="1600" dirty="0" smtClean="0"/>
          </a:p>
          <a:p>
            <a:pPr marL="461772" indent="-342900" algn="just">
              <a:buAutoNum type="arabicPeriod"/>
              <a:defRPr/>
            </a:pPr>
            <a:r>
              <a:rPr lang="es-ES" sz="1600" i="1" dirty="0" smtClean="0"/>
              <a:t>El aumento del gasto cardíaco</a:t>
            </a:r>
          </a:p>
          <a:p>
            <a:pPr marL="461772" indent="-342900" algn="just">
              <a:buAutoNum type="arabicPeriod"/>
              <a:defRPr/>
            </a:pPr>
            <a:r>
              <a:rPr lang="es-ES" sz="1600" i="1" dirty="0" smtClean="0"/>
              <a:t>La disminución de la capacitancia arterial.</a:t>
            </a:r>
            <a:endParaRPr lang="es-ES" sz="1600" dirty="0" smtClean="0"/>
          </a:p>
          <a:p>
            <a:pPr marL="461772" indent="-342900" algn="just">
              <a:buAutoNum type="arabicPeriod"/>
              <a:defRPr/>
            </a:pPr>
            <a:r>
              <a:rPr lang="es-ES" sz="1600" dirty="0" smtClean="0"/>
              <a:t>Característica de la eyección del corazón (menos importante)</a:t>
            </a:r>
          </a:p>
          <a:p>
            <a:pPr algn="just">
              <a:buNone/>
              <a:defRPr/>
            </a:pPr>
            <a:endParaRPr lang="es-ES" sz="1600" dirty="0" smtClean="0"/>
          </a:p>
          <a:p>
            <a:pPr algn="just">
              <a:buFont typeface="Symbol" pitchFamily="18" charset="2"/>
              <a:buChar char="¯"/>
              <a:defRPr/>
            </a:pPr>
            <a:r>
              <a:rPr lang="es-ES" sz="1600" i="1" dirty="0" smtClean="0">
                <a:sym typeface="Symbol" pitchFamily="18" charset="2"/>
              </a:rPr>
              <a:t>de la capacitancia arterial</a:t>
            </a:r>
            <a:r>
              <a:rPr lang="es-ES" sz="1600" dirty="0" smtClean="0">
                <a:sym typeface="Symbol" pitchFamily="18" charset="2"/>
              </a:rPr>
              <a:t>  en ateroesclerosis, ¿porqué?</a:t>
            </a:r>
          </a:p>
          <a:p>
            <a:pPr algn="just">
              <a:buFont typeface="Symbol" pitchFamily="18" charset="2"/>
              <a:buChar char="¯"/>
              <a:defRPr/>
            </a:pPr>
            <a:endParaRPr lang="es-GT" sz="1600" i="1" dirty="0" smtClean="0"/>
          </a:p>
          <a:p>
            <a:pPr algn="just" eaLnBrk="1" hangingPunct="1">
              <a:buFont typeface="Wingdings" pitchFamily="2" charset="2"/>
              <a:buNone/>
              <a:defRPr/>
            </a:pPr>
            <a:endParaRPr lang="es-GT" sz="1600" i="1" dirty="0" smtClean="0">
              <a:latin typeface="Calibri" pitchFamily="34" charset="0"/>
            </a:endParaRPr>
          </a:p>
          <a:p>
            <a:pPr algn="just" eaLnBrk="1" hangingPunct="1">
              <a:buFont typeface="Wingdings" pitchFamily="2" charset="2"/>
              <a:buNone/>
              <a:defRPr/>
            </a:pPr>
            <a:endParaRPr lang="es-GT" sz="1600" i="1" dirty="0" smtClean="0">
              <a:latin typeface="Calibri" pitchFamily="34" charset="0"/>
            </a:endParaRPr>
          </a:p>
          <a:p>
            <a:pPr algn="just" eaLnBrk="1" hangingPunct="1">
              <a:buFont typeface="Wingdings" pitchFamily="2" charset="2"/>
              <a:buNone/>
              <a:defRPr/>
            </a:pPr>
            <a:endParaRPr lang="es-ES" sz="1600" i="1" dirty="0" smtClean="0">
              <a:latin typeface="Calibri" pitchFamily="34" charset="0"/>
            </a:endParaRPr>
          </a:p>
          <a:p>
            <a:pPr algn="just" eaLnBrk="1" hangingPunct="1">
              <a:buFont typeface="Wingdings" pitchFamily="2" charset="2"/>
              <a:buNone/>
              <a:defRPr/>
            </a:pPr>
            <a:endParaRPr lang="es-ES" sz="1600" i="1" dirty="0" smtClean="0">
              <a:latin typeface="Calibri" pitchFamily="34" charset="0"/>
            </a:endParaRPr>
          </a:p>
        </p:txBody>
      </p:sp>
      <p:sp>
        <p:nvSpPr>
          <p:cNvPr id="3" name="2 Rectángulo"/>
          <p:cNvSpPr/>
          <p:nvPr/>
        </p:nvSpPr>
        <p:spPr>
          <a:xfrm>
            <a:off x="755576" y="476672"/>
            <a:ext cx="7038726" cy="523220"/>
          </a:xfrm>
          <a:prstGeom prst="rect">
            <a:avLst/>
          </a:prstGeom>
        </p:spPr>
        <p:txBody>
          <a:bodyPr wrap="square">
            <a:spAutoFit/>
          </a:bodyPr>
          <a:lstStyle/>
          <a:p>
            <a:pPr algn="l"/>
            <a:r>
              <a:rPr lang="es-ES" sz="2800" i="0" dirty="0">
                <a:solidFill>
                  <a:srgbClr val="FFFF00"/>
                </a:solidFill>
                <a:latin typeface="Calibri" pitchFamily="34" charset="0"/>
              </a:rPr>
              <a:t>PULSACIONES DE </a:t>
            </a:r>
            <a:r>
              <a:rPr lang="es-ES" sz="2800" dirty="0">
                <a:solidFill>
                  <a:srgbClr val="FFFF00"/>
                </a:solidFill>
                <a:latin typeface="Calibri" pitchFamily="34" charset="0"/>
              </a:rPr>
              <a:t>LA PRESION </a:t>
            </a:r>
            <a:r>
              <a:rPr lang="es-ES" sz="2800" dirty="0" smtClean="0">
                <a:solidFill>
                  <a:srgbClr val="FFFF00"/>
                </a:solidFill>
                <a:latin typeface="Calibri" pitchFamily="34" charset="0"/>
              </a:rPr>
              <a:t>ARTERIAL</a:t>
            </a:r>
            <a:endParaRPr lang="es-ES" sz="2800" dirty="0">
              <a:solidFill>
                <a:srgbClr val="FFFF00"/>
              </a:solidFill>
            </a:endParaRPr>
          </a:p>
        </p:txBody>
      </p:sp>
    </p:spTree>
  </p:cSld>
  <p:clrMapOvr>
    <a:masterClrMapping/>
  </p:clrMapOvr>
  <p:timing>
    <p:tnLst>
      <p:par>
        <p:cTn id="1" dur="indefinite" restart="never" nodeType="tmRoot"/>
      </p:par>
    </p:tnLst>
  </p:timing>
</p:sld>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alance">
  <a:themeElements>
    <a:clrScheme name="Balance 4">
      <a:dk1>
        <a:srgbClr val="005A58"/>
      </a:dk1>
      <a:lt1>
        <a:srgbClr val="FFFFFF"/>
      </a:lt1>
      <a:dk2>
        <a:srgbClr val="00716E"/>
      </a:dk2>
      <a:lt2>
        <a:srgbClr val="FFFF99"/>
      </a:lt2>
      <a:accent1>
        <a:srgbClr val="2DB3B0"/>
      </a:accent1>
      <a:accent2>
        <a:srgbClr val="6D6FC7"/>
      </a:accent2>
      <a:accent3>
        <a:srgbClr val="AABBBA"/>
      </a:accent3>
      <a:accent4>
        <a:srgbClr val="DADADA"/>
      </a:accent4>
      <a:accent5>
        <a:srgbClr val="ADD6D4"/>
      </a:accent5>
      <a:accent6>
        <a:srgbClr val="6264B4"/>
      </a:accent6>
      <a:hlink>
        <a:srgbClr val="00FFFF"/>
      </a:hlink>
      <a:folHlink>
        <a:srgbClr val="00FF00"/>
      </a:folHlink>
    </a:clrScheme>
    <a:fontScheme name="Balance">
      <a:majorFont>
        <a:latin typeface="Arial"/>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s-ES" sz="1800" b="0" i="1"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s-ES" sz="1800" b="0" i="1" u="none" strike="noStrike" cap="none" normalizeH="0" baseline="0" smtClean="0">
            <a:ln>
              <a:noFill/>
            </a:ln>
            <a:solidFill>
              <a:schemeClr val="tx1"/>
            </a:solidFill>
            <a:effectLst/>
            <a:latin typeface="Arial" charset="0"/>
          </a:defRPr>
        </a:defPPr>
      </a:lstStyle>
    </a:lnDef>
  </a:objectDefaults>
  <a:extraClrSchemeLst>
    <a:extraClrScheme>
      <a:clrScheme name="Balance 1">
        <a:dk1>
          <a:srgbClr val="663300"/>
        </a:dk1>
        <a:lt1>
          <a:srgbClr val="FFFFFF"/>
        </a:lt1>
        <a:dk2>
          <a:srgbClr val="996600"/>
        </a:dk2>
        <a:lt2>
          <a:srgbClr val="DBBD71"/>
        </a:lt2>
        <a:accent1>
          <a:srgbClr val="F8A500"/>
        </a:accent1>
        <a:accent2>
          <a:srgbClr val="808000"/>
        </a:accent2>
        <a:accent3>
          <a:srgbClr val="CAB8AA"/>
        </a:accent3>
        <a:accent4>
          <a:srgbClr val="DADADA"/>
        </a:accent4>
        <a:accent5>
          <a:srgbClr val="FBCFAA"/>
        </a:accent5>
        <a:accent6>
          <a:srgbClr val="737300"/>
        </a:accent6>
        <a:hlink>
          <a:srgbClr val="FFCC66"/>
        </a:hlink>
        <a:folHlink>
          <a:srgbClr val="CCA500"/>
        </a:folHlink>
      </a:clrScheme>
      <a:clrMap bg1="dk2" tx1="lt1" bg2="dk1" tx2="lt2" accent1="accent1" accent2="accent2" accent3="accent3" accent4="accent4" accent5="accent5" accent6="accent6" hlink="hlink" folHlink="folHlink"/>
    </a:extraClrScheme>
    <a:extraClrScheme>
      <a:clrScheme name="Balance 2">
        <a:dk1>
          <a:srgbClr val="660000"/>
        </a:dk1>
        <a:lt1>
          <a:srgbClr val="FFFFFF"/>
        </a:lt1>
        <a:dk2>
          <a:srgbClr val="800000"/>
        </a:dk2>
        <a:lt2>
          <a:srgbClr val="FFFFCC"/>
        </a:lt2>
        <a:accent1>
          <a:srgbClr val="CC6600"/>
        </a:accent1>
        <a:accent2>
          <a:srgbClr val="BE7960"/>
        </a:accent2>
        <a:accent3>
          <a:srgbClr val="C0AAAA"/>
        </a:accent3>
        <a:accent4>
          <a:srgbClr val="DADADA"/>
        </a:accent4>
        <a:accent5>
          <a:srgbClr val="E2B8AA"/>
        </a:accent5>
        <a:accent6>
          <a:srgbClr val="AC6D56"/>
        </a:accent6>
        <a:hlink>
          <a:srgbClr val="FFFF99"/>
        </a:hlink>
        <a:folHlink>
          <a:srgbClr val="E5B325"/>
        </a:folHlink>
      </a:clrScheme>
      <a:clrMap bg1="dk2" tx1="lt1" bg2="dk1" tx2="lt2" accent1="accent1" accent2="accent2" accent3="accent3" accent4="accent4" accent5="accent5" accent6="accent6" hlink="hlink" folHlink="folHlink"/>
    </a:extraClrScheme>
    <a:extraClrScheme>
      <a:clrScheme name="Balance 3">
        <a:dk1>
          <a:srgbClr val="003300"/>
        </a:dk1>
        <a:lt1>
          <a:srgbClr val="FFFFFF"/>
        </a:lt1>
        <a:dk2>
          <a:srgbClr val="4D6A2A"/>
        </a:dk2>
        <a:lt2>
          <a:srgbClr val="CCFF99"/>
        </a:lt2>
        <a:accent1>
          <a:srgbClr val="2EB62E"/>
        </a:accent1>
        <a:accent2>
          <a:srgbClr val="527C3A"/>
        </a:accent2>
        <a:accent3>
          <a:srgbClr val="B2B9AC"/>
        </a:accent3>
        <a:accent4>
          <a:srgbClr val="DADADA"/>
        </a:accent4>
        <a:accent5>
          <a:srgbClr val="ADD7AD"/>
        </a:accent5>
        <a:accent6>
          <a:srgbClr val="497034"/>
        </a:accent6>
        <a:hlink>
          <a:srgbClr val="DDD800"/>
        </a:hlink>
        <a:folHlink>
          <a:srgbClr val="009999"/>
        </a:folHlink>
      </a:clrScheme>
      <a:clrMap bg1="dk2" tx1="lt1" bg2="dk1" tx2="lt2" accent1="accent1" accent2="accent2" accent3="accent3" accent4="accent4" accent5="accent5" accent6="accent6" hlink="hlink" folHlink="folHlink"/>
    </a:extraClrScheme>
    <a:extraClrScheme>
      <a:clrScheme name="Balance 4">
        <a:dk1>
          <a:srgbClr val="005A58"/>
        </a:dk1>
        <a:lt1>
          <a:srgbClr val="FFFFFF"/>
        </a:lt1>
        <a:dk2>
          <a:srgbClr val="00716E"/>
        </a:dk2>
        <a:lt2>
          <a:srgbClr val="FFFF99"/>
        </a:lt2>
        <a:accent1>
          <a:srgbClr val="2DB3B0"/>
        </a:accent1>
        <a:accent2>
          <a:srgbClr val="6D6FC7"/>
        </a:accent2>
        <a:accent3>
          <a:srgbClr val="AABBBA"/>
        </a:accent3>
        <a:accent4>
          <a:srgbClr val="DADADA"/>
        </a:accent4>
        <a:accent5>
          <a:srgbClr val="ADD6D4"/>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alance 5">
        <a:dk1>
          <a:srgbClr val="003366"/>
        </a:dk1>
        <a:lt1>
          <a:srgbClr val="FFFFFF"/>
        </a:lt1>
        <a:dk2>
          <a:srgbClr val="2B5481"/>
        </a:dk2>
        <a:lt2>
          <a:srgbClr val="E5FFFF"/>
        </a:lt2>
        <a:accent1>
          <a:srgbClr val="336699"/>
        </a:accent1>
        <a:accent2>
          <a:srgbClr val="00B000"/>
        </a:accent2>
        <a:accent3>
          <a:srgbClr val="ACB3C1"/>
        </a:accent3>
        <a:accent4>
          <a:srgbClr val="DADADA"/>
        </a:accent4>
        <a:accent5>
          <a:srgbClr val="ADB8CA"/>
        </a:accent5>
        <a:accent6>
          <a:srgbClr val="009F00"/>
        </a:accent6>
        <a:hlink>
          <a:srgbClr val="00CCFF"/>
        </a:hlink>
        <a:folHlink>
          <a:srgbClr val="B5FFFB"/>
        </a:folHlink>
      </a:clrScheme>
      <a:clrMap bg1="dk2" tx1="lt1" bg2="dk1" tx2="lt2" accent1="accent1" accent2="accent2" accent3="accent3" accent4="accent4" accent5="accent5" accent6="accent6" hlink="hlink" folHlink="folHlink"/>
    </a:extraClrScheme>
    <a:extraClrScheme>
      <a:clrScheme name="Balance 6">
        <a:dk1>
          <a:srgbClr val="2F2D25"/>
        </a:dk1>
        <a:lt1>
          <a:srgbClr val="FFFFFF"/>
        </a:lt1>
        <a:dk2>
          <a:srgbClr val="656151"/>
        </a:dk2>
        <a:lt2>
          <a:srgbClr val="FFFFCC"/>
        </a:lt2>
        <a:accent1>
          <a:srgbClr val="818173"/>
        </a:accent1>
        <a:accent2>
          <a:srgbClr val="809EA8"/>
        </a:accent2>
        <a:accent3>
          <a:srgbClr val="B8B7B3"/>
        </a:accent3>
        <a:accent4>
          <a:srgbClr val="DADADA"/>
        </a:accent4>
        <a:accent5>
          <a:srgbClr val="C1C1BC"/>
        </a:accent5>
        <a:accent6>
          <a:srgbClr val="738F98"/>
        </a:accent6>
        <a:hlink>
          <a:srgbClr val="E2C86A"/>
        </a:hlink>
        <a:folHlink>
          <a:srgbClr val="B7B6A3"/>
        </a:folHlink>
      </a:clrScheme>
      <a:clrMap bg1="dk2" tx1="lt1" bg2="dk1" tx2="lt2" accent1="accent1" accent2="accent2" accent3="accent3" accent4="accent4" accent5="accent5" accent6="accent6" hlink="hlink" folHlink="folHlink"/>
    </a:extraClrScheme>
    <a:extraClrScheme>
      <a:clrScheme name="Balance 7">
        <a:dk1>
          <a:srgbClr val="B4AF80"/>
        </a:dk1>
        <a:lt1>
          <a:srgbClr val="FFFFFF"/>
        </a:lt1>
        <a:dk2>
          <a:srgbClr val="C8C6A2"/>
        </a:dk2>
        <a:lt2>
          <a:srgbClr val="827F4C"/>
        </a:lt2>
        <a:accent1>
          <a:srgbClr val="7C784E"/>
        </a:accent1>
        <a:accent2>
          <a:srgbClr val="A2A4AC"/>
        </a:accent2>
        <a:accent3>
          <a:srgbClr val="E0DFCE"/>
        </a:accent3>
        <a:accent4>
          <a:srgbClr val="DADADA"/>
        </a:accent4>
        <a:accent5>
          <a:srgbClr val="BFBEB2"/>
        </a:accent5>
        <a:accent6>
          <a:srgbClr val="92949B"/>
        </a:accent6>
        <a:hlink>
          <a:srgbClr val="33CCCC"/>
        </a:hlink>
        <a:folHlink>
          <a:srgbClr val="009999"/>
        </a:folHlink>
      </a:clrScheme>
      <a:clrMap bg1="dk2" tx1="lt1" bg2="dk1" tx2="lt2" accent1="accent1" accent2="accent2" accent3="accent3" accent4="accent4" accent5="accent5" accent6="accent6" hlink="hlink" folHlink="folHlink"/>
    </a:extraClrScheme>
    <a:extraClrScheme>
      <a:clrScheme name="Balance 8">
        <a:dk1>
          <a:srgbClr val="000000"/>
        </a:dk1>
        <a:lt1>
          <a:srgbClr val="DDDDDD"/>
        </a:lt1>
        <a:dk2>
          <a:srgbClr val="000000"/>
        </a:dk2>
        <a:lt2>
          <a:srgbClr val="B8B7D1"/>
        </a:lt2>
        <a:accent1>
          <a:srgbClr val="F1F0F4"/>
        </a:accent1>
        <a:accent2>
          <a:srgbClr val="C1BCFC"/>
        </a:accent2>
        <a:accent3>
          <a:srgbClr val="EBEBEB"/>
        </a:accent3>
        <a:accent4>
          <a:srgbClr val="000000"/>
        </a:accent4>
        <a:accent5>
          <a:srgbClr val="F7F6F8"/>
        </a:accent5>
        <a:accent6>
          <a:srgbClr val="AFAAE4"/>
        </a:accent6>
        <a:hlink>
          <a:srgbClr val="5454C6"/>
        </a:hlink>
        <a:folHlink>
          <a:srgbClr val="6A6F86"/>
        </a:folHlink>
      </a:clrScheme>
      <a:clrMap bg1="lt1" tx1="dk1" bg2="lt2" tx2="dk2" accent1="accent1" accent2="accent2" accent3="accent3" accent4="accent4" accent5="accent5" accent6="accent6" hlink="hlink" folHlink="folHlink"/>
    </a:extraClrScheme>
    <a:extraClrScheme>
      <a:clrScheme name="Balance 9">
        <a:dk1>
          <a:srgbClr val="000000"/>
        </a:dk1>
        <a:lt1>
          <a:srgbClr val="FFFFFF"/>
        </a:lt1>
        <a:dk2>
          <a:srgbClr val="00A29E"/>
        </a:dk2>
        <a:lt2>
          <a:srgbClr val="CBCBCB"/>
        </a:lt2>
        <a:accent1>
          <a:srgbClr val="E5E5FF"/>
        </a:accent1>
        <a:accent2>
          <a:srgbClr val="79CD6B"/>
        </a:accent2>
        <a:accent3>
          <a:srgbClr val="FFFFFF"/>
        </a:accent3>
        <a:accent4>
          <a:srgbClr val="000000"/>
        </a:accent4>
        <a:accent5>
          <a:srgbClr val="F0F0FF"/>
        </a:accent5>
        <a:accent6>
          <a:srgbClr val="6DBA60"/>
        </a:accent6>
        <a:hlink>
          <a:srgbClr val="4477DE"/>
        </a:hlink>
        <a:folHlink>
          <a:srgbClr val="65498F"/>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s-ES" sz="1800" b="0" i="1"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s-ES" sz="1800" b="0" i="1" u="none" strike="noStrike" cap="none" normalizeH="0" baseline="0" smtClean="0">
            <a:ln>
              <a:noFill/>
            </a:ln>
            <a:solidFill>
              <a:schemeClr val="tx1"/>
            </a:solidFill>
            <a:effectLst/>
            <a:latin typeface="Arial"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Módulo">
  <a:themeElements>
    <a:clrScheme name="Bubbles">
      <a:dk1>
        <a:srgbClr val="0C002C"/>
      </a:dk1>
      <a:lt1>
        <a:srgbClr val="FFFFFF"/>
      </a:lt1>
      <a:dk2>
        <a:srgbClr val="236626"/>
      </a:dk2>
      <a:lt2>
        <a:srgbClr val="D7C8FE"/>
      </a:lt2>
      <a:accent1>
        <a:srgbClr val="4203E7"/>
      </a:accent1>
      <a:accent2>
        <a:srgbClr val="842F73"/>
      </a:accent2>
      <a:accent3>
        <a:srgbClr val="7532A8"/>
      </a:accent3>
      <a:accent4>
        <a:srgbClr val="F7A107"/>
      </a:accent4>
      <a:accent5>
        <a:srgbClr val="C86DCF"/>
      </a:accent5>
      <a:accent6>
        <a:srgbClr val="E6B500"/>
      </a:accent6>
      <a:hlink>
        <a:srgbClr val="FFDE66"/>
      </a:hlink>
      <a:folHlink>
        <a:srgbClr val="D490C5"/>
      </a:folHlink>
    </a:clrScheme>
    <a:fontScheme name="Módulo">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ódul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ppt/theme/theme4.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Beam</Template>
  <TotalTime>4571</TotalTime>
  <Words>2261</Words>
  <Application>Microsoft Office PowerPoint</Application>
  <PresentationFormat>Presentación en pantalla (4:3)</PresentationFormat>
  <Paragraphs>300</Paragraphs>
  <Slides>65</Slides>
  <Notes>5</Notes>
  <HiddenSlides>0</HiddenSlides>
  <MMClips>0</MMClips>
  <ScaleCrop>false</ScaleCrop>
  <HeadingPairs>
    <vt:vector size="4" baseType="variant">
      <vt:variant>
        <vt:lpstr>Tema</vt:lpstr>
      </vt:variant>
      <vt:variant>
        <vt:i4>3</vt:i4>
      </vt:variant>
      <vt:variant>
        <vt:lpstr>Títulos de diapositiva</vt:lpstr>
      </vt:variant>
      <vt:variant>
        <vt:i4>65</vt:i4>
      </vt:variant>
    </vt:vector>
  </HeadingPairs>
  <TitlesOfParts>
    <vt:vector size="68" baseType="lpstr">
      <vt:lpstr>Balance</vt:lpstr>
      <vt:lpstr>Diseño predeterminado</vt:lpstr>
      <vt:lpstr>Módulo</vt:lpstr>
      <vt:lpstr>DISTENSIBILIDAD VASCULAR  Y FUNCIONES DE LOS SISTEMAS ARTERIAL Y VENOSO</vt:lpstr>
      <vt:lpstr>Diapositiva 2</vt:lpstr>
      <vt:lpstr>Función Arterial y Venosa…</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Diapositiva 16</vt:lpstr>
      <vt:lpstr>Diapositiva 17</vt:lpstr>
      <vt:lpstr>Diapositiva 18</vt:lpstr>
      <vt:lpstr>Diapositiva 19</vt:lpstr>
      <vt:lpstr>Diapositiva 20</vt:lpstr>
      <vt:lpstr>Aumentos de la resistencia venosa pueden incrementar la presión venosa periférica…</vt:lpstr>
      <vt:lpstr>Diapositiva 22</vt:lpstr>
      <vt:lpstr>Aumento de la presión auricular derecha incrementa la presión venosa periférica…</vt:lpstr>
      <vt:lpstr>Diapositiva 24</vt:lpstr>
      <vt:lpstr>Diapositiva 25</vt:lpstr>
      <vt:lpstr>Diapositiva 26</vt:lpstr>
      <vt:lpstr>Diapositiva 27</vt:lpstr>
      <vt:lpstr>Diapositiva 28</vt:lpstr>
      <vt:lpstr>Diapositiva 29</vt:lpstr>
      <vt:lpstr>Presiones venosas y efectos de su alteración…</vt:lpstr>
      <vt:lpstr>Diapositiva 31</vt:lpstr>
      <vt:lpstr>Diapositiva 32</vt:lpstr>
      <vt:lpstr>Reservorios especiales con alta distensibilidad…</vt:lpstr>
      <vt:lpstr>Bueno, ya me voy en mi chucho a trabajar…</vt:lpstr>
      <vt:lpstr>LA MICROCIRCULACIÓN   Y  EL SISTEMA LINFÁTICO</vt:lpstr>
      <vt:lpstr>Microcirculación…</vt:lpstr>
      <vt:lpstr>Diapositiva 37</vt:lpstr>
      <vt:lpstr>Tipos de Capilares…</vt:lpstr>
      <vt:lpstr>Diapositiva 39</vt:lpstr>
      <vt:lpstr>Metarteriolas…</vt:lpstr>
      <vt:lpstr>Diapositiva 41</vt:lpstr>
      <vt:lpstr>Diapositiva 42</vt:lpstr>
      <vt:lpstr>Diapositiva 43</vt:lpstr>
      <vt:lpstr>Diapositiva 44</vt:lpstr>
      <vt:lpstr>Diapositiva 45</vt:lpstr>
      <vt:lpstr>Diapositiva 46</vt:lpstr>
      <vt:lpstr>Diapositiva 47</vt:lpstr>
      <vt:lpstr>Diapositiva 48</vt:lpstr>
      <vt:lpstr>Diapositiva 49</vt:lpstr>
      <vt:lpstr>Las 4 fuerzas de Starling…</vt:lpstr>
      <vt:lpstr>Diapositiva 51</vt:lpstr>
      <vt:lpstr>Diapositiva 52</vt:lpstr>
      <vt:lpstr>Diapositiva 53</vt:lpstr>
      <vt:lpstr>Presión coloidosmótica del plasma…</vt:lpstr>
      <vt:lpstr> La presión coloidosmótica del líquido intersticial    </vt:lpstr>
      <vt:lpstr>Sistema Linfático…</vt:lpstr>
      <vt:lpstr>Diapositiva 57</vt:lpstr>
      <vt:lpstr>Diapositiva 58</vt:lpstr>
      <vt:lpstr>Canales linfáticos del organismo</vt:lpstr>
      <vt:lpstr>Diapositiva 60</vt:lpstr>
      <vt:lpstr>Tasa de flujo linfático…</vt:lpstr>
      <vt:lpstr>Sistema Linfático…</vt:lpstr>
      <vt:lpstr>Diapositiva 63</vt:lpstr>
      <vt:lpstr>Diapositiva 64</vt:lpstr>
      <vt:lpstr>Diapositiva 65</vt:lpstr>
    </vt:vector>
  </TitlesOfParts>
  <Company>FACULTAD DE CIENCIAS MEDICAS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DISTENSIBILIDAD VASCULAR Y FUNCIONES DE LOS SISTEMAS ARTERIAL Y VENOSO</dc:title>
  <dc:creator>UNIDAD DE AYUDAS AUDIOVISUALES</dc:creator>
  <cp:lastModifiedBy>Johnnathan</cp:lastModifiedBy>
  <cp:revision>112</cp:revision>
  <dcterms:created xsi:type="dcterms:W3CDTF">2005-01-12T19:19:44Z</dcterms:created>
  <dcterms:modified xsi:type="dcterms:W3CDTF">2014-06-20T05:38:07Z</dcterms:modified>
</cp:coreProperties>
</file>